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2F_2F7721A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33_B51A5C73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46"/>
  </p:notesMasterIdLst>
  <p:sldIdLst>
    <p:sldId id="256" r:id="rId2"/>
    <p:sldId id="290" r:id="rId3"/>
    <p:sldId id="276" r:id="rId4"/>
    <p:sldId id="266" r:id="rId5"/>
    <p:sldId id="259" r:id="rId6"/>
    <p:sldId id="313" r:id="rId7"/>
    <p:sldId id="308" r:id="rId8"/>
    <p:sldId id="302" r:id="rId9"/>
    <p:sldId id="304" r:id="rId10"/>
    <p:sldId id="303" r:id="rId11"/>
    <p:sldId id="307" r:id="rId12"/>
    <p:sldId id="310" r:id="rId13"/>
    <p:sldId id="319" r:id="rId14"/>
    <p:sldId id="316" r:id="rId15"/>
    <p:sldId id="314" r:id="rId16"/>
    <p:sldId id="317" r:id="rId17"/>
    <p:sldId id="320" r:id="rId18"/>
    <p:sldId id="306" r:id="rId19"/>
    <p:sldId id="321" r:id="rId20"/>
    <p:sldId id="283" r:id="rId21"/>
    <p:sldId id="322" r:id="rId22"/>
    <p:sldId id="326" r:id="rId23"/>
    <p:sldId id="305" r:id="rId24"/>
    <p:sldId id="293" r:id="rId25"/>
    <p:sldId id="280" r:id="rId26"/>
    <p:sldId id="281" r:id="rId27"/>
    <p:sldId id="284" r:id="rId28"/>
    <p:sldId id="273" r:id="rId29"/>
    <p:sldId id="323" r:id="rId30"/>
    <p:sldId id="295" r:id="rId31"/>
    <p:sldId id="292" r:id="rId32"/>
    <p:sldId id="262" r:id="rId33"/>
    <p:sldId id="325" r:id="rId34"/>
    <p:sldId id="260" r:id="rId35"/>
    <p:sldId id="261" r:id="rId36"/>
    <p:sldId id="298" r:id="rId37"/>
    <p:sldId id="287" r:id="rId38"/>
    <p:sldId id="324" r:id="rId39"/>
    <p:sldId id="288" r:id="rId40"/>
    <p:sldId id="299" r:id="rId41"/>
    <p:sldId id="289" r:id="rId42"/>
    <p:sldId id="300" r:id="rId43"/>
    <p:sldId id="265" r:id="rId44"/>
    <p:sldId id="27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96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34C1C83-4F8A-52F4-C37B-B3C3C1A9AB42}" name="Pablo Badilla Torrealba" initials="PBT" userId="0c30106a648a9c0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446" y="55"/>
      </p:cViewPr>
      <p:guideLst>
        <p:guide orient="horz" pos="2160"/>
        <p:guide pos="9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2F_2F7721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D8F3FA5-310F-44EB-B2C2-75E195D30A9E}" authorId="{234C1C83-4F8A-52F4-C37B-B3C3C1A9AB42}" created="2022-03-11T23:41:03.717">
    <pc:sldMkLst xmlns:pc="http://schemas.microsoft.com/office/powerpoint/2013/main/command">
      <pc:docMk/>
      <pc:sldMk cId="49771034" sldId="303"/>
    </pc:sldMkLst>
    <p188:txBody>
      <a:bodyPr/>
      <a:lstStyle/>
      <a:p>
        <a:r>
          <a:rPr lang="es-CL"/>
          <a:t>Un ejemplo x cada uno</a:t>
        </a:r>
      </a:p>
    </p188:txBody>
  </p188:cm>
</p188:cmLst>
</file>

<file path=ppt/comments/modernComment_133_B51A5C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668307C-2F57-441C-82DA-F748DF3C1802}" authorId="{234C1C83-4F8A-52F4-C37B-B3C3C1A9AB42}" created="2022-03-11T23:41:03.717">
    <pc:sldMkLst xmlns:pc="http://schemas.microsoft.com/office/powerpoint/2013/main/command">
      <pc:docMk/>
      <pc:sldMk cId="49771034" sldId="303"/>
    </pc:sldMkLst>
    <p188:txBody>
      <a:bodyPr/>
      <a:lstStyle/>
      <a:p>
        <a:r>
          <a:rPr lang="es-CL"/>
          <a:t>Un ejemplo x cada uno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FA1E5A-2002-4577-97A7-F9E16EE9AAAA}" type="doc">
      <dgm:prSet loTypeId="urn:microsoft.com/office/officeart/2005/8/layout/vList5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s-CL"/>
        </a:p>
      </dgm:t>
    </dgm:pt>
    <dgm:pt modelId="{90EE4855-9C09-48FA-B77A-2B90E34E80A1}">
      <dgm:prSet phldrT="[Texto]"/>
      <dgm:spPr>
        <a:solidFill>
          <a:schemeClr val="tx2"/>
        </a:solidFill>
      </dgm:spPr>
      <dgm:t>
        <a:bodyPr/>
        <a:lstStyle/>
        <a:p>
          <a:r>
            <a:rPr lang="es-CL" b="1" dirty="0"/>
            <a:t>Supervisado</a:t>
          </a:r>
        </a:p>
      </dgm:t>
    </dgm:pt>
    <dgm:pt modelId="{8BFA7C3B-DB3C-4136-BFA5-615E232EAC14}" type="parTrans" cxnId="{2F379D7C-36D5-447B-A86F-672E941A5FDC}">
      <dgm:prSet/>
      <dgm:spPr/>
      <dgm:t>
        <a:bodyPr/>
        <a:lstStyle/>
        <a:p>
          <a:endParaRPr lang="es-CL"/>
        </a:p>
      </dgm:t>
    </dgm:pt>
    <dgm:pt modelId="{0110E0B2-FDEA-4DCF-A4D3-9A0FA909CE86}" type="sibTrans" cxnId="{2F379D7C-36D5-447B-A86F-672E941A5FDC}">
      <dgm:prSet/>
      <dgm:spPr/>
      <dgm:t>
        <a:bodyPr/>
        <a:lstStyle/>
        <a:p>
          <a:endParaRPr lang="es-CL"/>
        </a:p>
      </dgm:t>
    </dgm:pt>
    <dgm:pt modelId="{84479A3F-DC83-481E-A72F-F611A4F41943}">
      <dgm:prSet phldrT="[Texto]"/>
      <dgm:spPr>
        <a:solidFill>
          <a:schemeClr val="tx2"/>
        </a:solidFill>
      </dgm:spPr>
      <dgm:t>
        <a:bodyPr/>
        <a:lstStyle/>
        <a:p>
          <a:pPr>
            <a:buNone/>
          </a:pPr>
          <a:r>
            <a:rPr lang="es-CL" dirty="0">
              <a:solidFill>
                <a:schemeClr val="bg1"/>
              </a:solidFill>
            </a:rPr>
            <a:t>    Aprende a través de ejemplos etiquetados.</a:t>
          </a:r>
        </a:p>
      </dgm:t>
    </dgm:pt>
    <dgm:pt modelId="{1E824CCE-9493-418D-BA2A-87077DEC020E}" type="parTrans" cxnId="{160ED82C-DBF8-4347-9673-D89CDA48DC05}">
      <dgm:prSet/>
      <dgm:spPr/>
      <dgm:t>
        <a:bodyPr/>
        <a:lstStyle/>
        <a:p>
          <a:endParaRPr lang="es-CL"/>
        </a:p>
      </dgm:t>
    </dgm:pt>
    <dgm:pt modelId="{88D696CC-A2FA-4CFB-A000-6A4AD900CB79}" type="sibTrans" cxnId="{160ED82C-DBF8-4347-9673-D89CDA48DC05}">
      <dgm:prSet/>
      <dgm:spPr/>
      <dgm:t>
        <a:bodyPr/>
        <a:lstStyle/>
        <a:p>
          <a:endParaRPr lang="es-CL"/>
        </a:p>
      </dgm:t>
    </dgm:pt>
    <dgm:pt modelId="{92BE1F70-01A7-48AA-B52B-C741C017955C}">
      <dgm:prSet phldrT="[Texto]"/>
      <dgm:spPr/>
      <dgm:t>
        <a:bodyPr/>
        <a:lstStyle/>
        <a:p>
          <a:r>
            <a:rPr lang="es-CL" b="1" dirty="0"/>
            <a:t>No Supervisado</a:t>
          </a:r>
        </a:p>
      </dgm:t>
    </dgm:pt>
    <dgm:pt modelId="{7B8D4AF2-5EDB-4BD5-8498-2F53D0D350A8}" type="parTrans" cxnId="{9710A68F-C08B-4FB1-95FB-203EAB54385D}">
      <dgm:prSet/>
      <dgm:spPr/>
      <dgm:t>
        <a:bodyPr/>
        <a:lstStyle/>
        <a:p>
          <a:endParaRPr lang="es-CL"/>
        </a:p>
      </dgm:t>
    </dgm:pt>
    <dgm:pt modelId="{F8CC4ABF-AF2F-4671-9A32-A165929831AE}" type="sibTrans" cxnId="{9710A68F-C08B-4FB1-95FB-203EAB54385D}">
      <dgm:prSet/>
      <dgm:spPr/>
      <dgm:t>
        <a:bodyPr/>
        <a:lstStyle/>
        <a:p>
          <a:endParaRPr lang="es-CL"/>
        </a:p>
      </dgm:t>
    </dgm:pt>
    <dgm:pt modelId="{51C919A4-F170-4031-AFA9-A88FABAB9512}">
      <dgm:prSet phldrT="[Texto]"/>
      <dgm:spPr/>
      <dgm:t>
        <a:bodyPr/>
        <a:lstStyle/>
        <a:p>
          <a:pPr>
            <a:buNone/>
          </a:pPr>
          <a:r>
            <a:rPr lang="es-CL" dirty="0"/>
            <a:t>    Aprende patrones a partir de datos no etiquetados</a:t>
          </a:r>
        </a:p>
      </dgm:t>
    </dgm:pt>
    <dgm:pt modelId="{29611620-8F6F-4C62-8E51-C69953E6F444}" type="parTrans" cxnId="{A800E275-77CB-4035-84B2-D51EFAEC7FC4}">
      <dgm:prSet/>
      <dgm:spPr/>
      <dgm:t>
        <a:bodyPr/>
        <a:lstStyle/>
        <a:p>
          <a:endParaRPr lang="es-CL"/>
        </a:p>
      </dgm:t>
    </dgm:pt>
    <dgm:pt modelId="{F0D6F297-5D88-456E-AFC2-72227D3E89EA}" type="sibTrans" cxnId="{A800E275-77CB-4035-84B2-D51EFAEC7FC4}">
      <dgm:prSet/>
      <dgm:spPr/>
      <dgm:t>
        <a:bodyPr/>
        <a:lstStyle/>
        <a:p>
          <a:endParaRPr lang="es-CL"/>
        </a:p>
      </dgm:t>
    </dgm:pt>
    <dgm:pt modelId="{C435DD22-326E-46A4-971E-18B70FE7B1C8}">
      <dgm:prSet phldrT="[Texto]"/>
      <dgm:spPr/>
      <dgm:t>
        <a:bodyPr/>
        <a:lstStyle/>
        <a:p>
          <a:r>
            <a:rPr lang="es-CL" b="1" dirty="0"/>
            <a:t>Reforzado</a:t>
          </a:r>
        </a:p>
      </dgm:t>
    </dgm:pt>
    <dgm:pt modelId="{D23271D0-EF6A-4759-9A21-394564370A29}" type="parTrans" cxnId="{69BFF305-760D-405C-B06F-00AE9E83EF64}">
      <dgm:prSet/>
      <dgm:spPr/>
      <dgm:t>
        <a:bodyPr/>
        <a:lstStyle/>
        <a:p>
          <a:endParaRPr lang="es-CL"/>
        </a:p>
      </dgm:t>
    </dgm:pt>
    <dgm:pt modelId="{84AD4998-22D9-4502-8A0E-2F42FFC84517}" type="sibTrans" cxnId="{69BFF305-760D-405C-B06F-00AE9E83EF64}">
      <dgm:prSet/>
      <dgm:spPr/>
      <dgm:t>
        <a:bodyPr/>
        <a:lstStyle/>
        <a:p>
          <a:endParaRPr lang="es-CL"/>
        </a:p>
      </dgm:t>
    </dgm:pt>
    <dgm:pt modelId="{5BDB6134-7463-40ED-B859-DBD62ED52D84}">
      <dgm:prSet phldrT="[Texto]"/>
      <dgm:spPr/>
      <dgm:t>
        <a:bodyPr/>
        <a:lstStyle/>
        <a:p>
          <a:pPr>
            <a:buNone/>
          </a:pPr>
          <a:r>
            <a:rPr lang="es-CL" dirty="0"/>
            <a:t>   Aprende a través de experimentos en el tiempo</a:t>
          </a:r>
        </a:p>
      </dgm:t>
    </dgm:pt>
    <dgm:pt modelId="{4800CE32-8C7C-4413-AFF6-28CEACBD4DFF}" type="parTrans" cxnId="{0A6558C2-07BE-4FF5-A8E4-F76A823CE8FD}">
      <dgm:prSet/>
      <dgm:spPr/>
      <dgm:t>
        <a:bodyPr/>
        <a:lstStyle/>
        <a:p>
          <a:endParaRPr lang="es-CL"/>
        </a:p>
      </dgm:t>
    </dgm:pt>
    <dgm:pt modelId="{9B4AB5E5-8497-43C0-9A0B-EA0493CBA104}" type="sibTrans" cxnId="{0A6558C2-07BE-4FF5-A8E4-F76A823CE8FD}">
      <dgm:prSet/>
      <dgm:spPr/>
      <dgm:t>
        <a:bodyPr/>
        <a:lstStyle/>
        <a:p>
          <a:endParaRPr lang="es-CL"/>
        </a:p>
      </dgm:t>
    </dgm:pt>
    <dgm:pt modelId="{5E92215E-BEB3-4D25-AA14-77BE80FAFBDD}" type="pres">
      <dgm:prSet presAssocID="{70FA1E5A-2002-4577-97A7-F9E16EE9AAAA}" presName="Name0" presStyleCnt="0">
        <dgm:presLayoutVars>
          <dgm:dir/>
          <dgm:animLvl val="lvl"/>
          <dgm:resizeHandles val="exact"/>
        </dgm:presLayoutVars>
      </dgm:prSet>
      <dgm:spPr/>
    </dgm:pt>
    <dgm:pt modelId="{BC6F4FB9-F390-4541-95F1-57A1B0FE1112}" type="pres">
      <dgm:prSet presAssocID="{90EE4855-9C09-48FA-B77A-2B90E34E80A1}" presName="linNode" presStyleCnt="0"/>
      <dgm:spPr/>
    </dgm:pt>
    <dgm:pt modelId="{E16F37AB-0119-4021-9E8E-36CEA4D6E894}" type="pres">
      <dgm:prSet presAssocID="{90EE4855-9C09-48FA-B77A-2B90E34E80A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F00859A-4929-46AD-BB1F-E9C6020580C3}" type="pres">
      <dgm:prSet presAssocID="{90EE4855-9C09-48FA-B77A-2B90E34E80A1}" presName="descendantText" presStyleLbl="alignAccFollowNode1" presStyleIdx="0" presStyleCnt="3">
        <dgm:presLayoutVars>
          <dgm:bulletEnabled val="1"/>
        </dgm:presLayoutVars>
      </dgm:prSet>
      <dgm:spPr/>
    </dgm:pt>
    <dgm:pt modelId="{12E4120A-D774-4F71-B1B6-C1E4CCAD958D}" type="pres">
      <dgm:prSet presAssocID="{0110E0B2-FDEA-4DCF-A4D3-9A0FA909CE86}" presName="sp" presStyleCnt="0"/>
      <dgm:spPr/>
    </dgm:pt>
    <dgm:pt modelId="{DB5F8167-F0CC-4F5B-A936-78120D228B41}" type="pres">
      <dgm:prSet presAssocID="{92BE1F70-01A7-48AA-B52B-C741C017955C}" presName="linNode" presStyleCnt="0"/>
      <dgm:spPr/>
    </dgm:pt>
    <dgm:pt modelId="{DBE127D2-39A8-43BD-95F1-3B474251AA7E}" type="pres">
      <dgm:prSet presAssocID="{92BE1F70-01A7-48AA-B52B-C741C017955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438F6AF-0954-4868-B143-C1451C14E480}" type="pres">
      <dgm:prSet presAssocID="{92BE1F70-01A7-48AA-B52B-C741C017955C}" presName="descendantText" presStyleLbl="alignAccFollowNode1" presStyleIdx="1" presStyleCnt="3">
        <dgm:presLayoutVars>
          <dgm:bulletEnabled val="1"/>
        </dgm:presLayoutVars>
      </dgm:prSet>
      <dgm:spPr/>
    </dgm:pt>
    <dgm:pt modelId="{204E825C-6186-454B-A410-076A3285F625}" type="pres">
      <dgm:prSet presAssocID="{F8CC4ABF-AF2F-4671-9A32-A165929831AE}" presName="sp" presStyleCnt="0"/>
      <dgm:spPr/>
    </dgm:pt>
    <dgm:pt modelId="{DFC3AAF5-C2F9-42C0-A46A-A54FEC60593B}" type="pres">
      <dgm:prSet presAssocID="{C435DD22-326E-46A4-971E-18B70FE7B1C8}" presName="linNode" presStyleCnt="0"/>
      <dgm:spPr/>
    </dgm:pt>
    <dgm:pt modelId="{DF241BD1-718B-4CBA-BDFD-730974AEB6A1}" type="pres">
      <dgm:prSet presAssocID="{C435DD22-326E-46A4-971E-18B70FE7B1C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A3A96A2-B028-42A6-A1F7-861A4E95698B}" type="pres">
      <dgm:prSet presAssocID="{C435DD22-326E-46A4-971E-18B70FE7B1C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9BFF305-760D-405C-B06F-00AE9E83EF64}" srcId="{70FA1E5A-2002-4577-97A7-F9E16EE9AAAA}" destId="{C435DD22-326E-46A4-971E-18B70FE7B1C8}" srcOrd="2" destOrd="0" parTransId="{D23271D0-EF6A-4759-9A21-394564370A29}" sibTransId="{84AD4998-22D9-4502-8A0E-2F42FFC84517}"/>
    <dgm:cxn modelId="{F023C309-F836-44A9-8969-DFD76EBEB1D3}" type="presOf" srcId="{84479A3F-DC83-481E-A72F-F611A4F41943}" destId="{EF00859A-4929-46AD-BB1F-E9C6020580C3}" srcOrd="0" destOrd="0" presId="urn:microsoft.com/office/officeart/2005/8/layout/vList5"/>
    <dgm:cxn modelId="{160ED82C-DBF8-4347-9673-D89CDA48DC05}" srcId="{90EE4855-9C09-48FA-B77A-2B90E34E80A1}" destId="{84479A3F-DC83-481E-A72F-F611A4F41943}" srcOrd="0" destOrd="0" parTransId="{1E824CCE-9493-418D-BA2A-87077DEC020E}" sibTransId="{88D696CC-A2FA-4CFB-A000-6A4AD900CB79}"/>
    <dgm:cxn modelId="{94F4D05B-2DBB-4A90-92EC-C259496818E7}" type="presOf" srcId="{51C919A4-F170-4031-AFA9-A88FABAB9512}" destId="{F438F6AF-0954-4868-B143-C1451C14E480}" srcOrd="0" destOrd="0" presId="urn:microsoft.com/office/officeart/2005/8/layout/vList5"/>
    <dgm:cxn modelId="{A800E275-77CB-4035-84B2-D51EFAEC7FC4}" srcId="{92BE1F70-01A7-48AA-B52B-C741C017955C}" destId="{51C919A4-F170-4031-AFA9-A88FABAB9512}" srcOrd="0" destOrd="0" parTransId="{29611620-8F6F-4C62-8E51-C69953E6F444}" sibTransId="{F0D6F297-5D88-456E-AFC2-72227D3E89EA}"/>
    <dgm:cxn modelId="{F862B056-2F69-4B93-8387-9DF821646735}" type="presOf" srcId="{5BDB6134-7463-40ED-B859-DBD62ED52D84}" destId="{1A3A96A2-B028-42A6-A1F7-861A4E95698B}" srcOrd="0" destOrd="0" presId="urn:microsoft.com/office/officeart/2005/8/layout/vList5"/>
    <dgm:cxn modelId="{2F379D7C-36D5-447B-A86F-672E941A5FDC}" srcId="{70FA1E5A-2002-4577-97A7-F9E16EE9AAAA}" destId="{90EE4855-9C09-48FA-B77A-2B90E34E80A1}" srcOrd="0" destOrd="0" parTransId="{8BFA7C3B-DB3C-4136-BFA5-615E232EAC14}" sibTransId="{0110E0B2-FDEA-4DCF-A4D3-9A0FA909CE86}"/>
    <dgm:cxn modelId="{7A21BA7D-8624-44E0-8962-08F898FCB027}" type="presOf" srcId="{90EE4855-9C09-48FA-B77A-2B90E34E80A1}" destId="{E16F37AB-0119-4021-9E8E-36CEA4D6E894}" srcOrd="0" destOrd="0" presId="urn:microsoft.com/office/officeart/2005/8/layout/vList5"/>
    <dgm:cxn modelId="{9710A68F-C08B-4FB1-95FB-203EAB54385D}" srcId="{70FA1E5A-2002-4577-97A7-F9E16EE9AAAA}" destId="{92BE1F70-01A7-48AA-B52B-C741C017955C}" srcOrd="1" destOrd="0" parTransId="{7B8D4AF2-5EDB-4BD5-8498-2F53D0D350A8}" sibTransId="{F8CC4ABF-AF2F-4671-9A32-A165929831AE}"/>
    <dgm:cxn modelId="{D13586C1-632B-459F-98CF-3C55F5F33B37}" type="presOf" srcId="{C435DD22-326E-46A4-971E-18B70FE7B1C8}" destId="{DF241BD1-718B-4CBA-BDFD-730974AEB6A1}" srcOrd="0" destOrd="0" presId="urn:microsoft.com/office/officeart/2005/8/layout/vList5"/>
    <dgm:cxn modelId="{0A6558C2-07BE-4FF5-A8E4-F76A823CE8FD}" srcId="{C435DD22-326E-46A4-971E-18B70FE7B1C8}" destId="{5BDB6134-7463-40ED-B859-DBD62ED52D84}" srcOrd="0" destOrd="0" parTransId="{4800CE32-8C7C-4413-AFF6-28CEACBD4DFF}" sibTransId="{9B4AB5E5-8497-43C0-9A0B-EA0493CBA104}"/>
    <dgm:cxn modelId="{8857E9D3-C1D1-4C92-B0F1-DFB98787CA36}" type="presOf" srcId="{92BE1F70-01A7-48AA-B52B-C741C017955C}" destId="{DBE127D2-39A8-43BD-95F1-3B474251AA7E}" srcOrd="0" destOrd="0" presId="urn:microsoft.com/office/officeart/2005/8/layout/vList5"/>
    <dgm:cxn modelId="{24AFEAD9-81BF-4CB2-9D87-4A0B8BE97BEA}" type="presOf" srcId="{70FA1E5A-2002-4577-97A7-F9E16EE9AAAA}" destId="{5E92215E-BEB3-4D25-AA14-77BE80FAFBDD}" srcOrd="0" destOrd="0" presId="urn:microsoft.com/office/officeart/2005/8/layout/vList5"/>
    <dgm:cxn modelId="{0CECB8B1-C480-4418-BA45-7146384B625B}" type="presParOf" srcId="{5E92215E-BEB3-4D25-AA14-77BE80FAFBDD}" destId="{BC6F4FB9-F390-4541-95F1-57A1B0FE1112}" srcOrd="0" destOrd="0" presId="urn:microsoft.com/office/officeart/2005/8/layout/vList5"/>
    <dgm:cxn modelId="{A248F300-7841-4651-BBE2-D38E919BA45C}" type="presParOf" srcId="{BC6F4FB9-F390-4541-95F1-57A1B0FE1112}" destId="{E16F37AB-0119-4021-9E8E-36CEA4D6E894}" srcOrd="0" destOrd="0" presId="urn:microsoft.com/office/officeart/2005/8/layout/vList5"/>
    <dgm:cxn modelId="{D9704A25-8CF8-4BFE-9A26-FEF7F0EB6EA6}" type="presParOf" srcId="{BC6F4FB9-F390-4541-95F1-57A1B0FE1112}" destId="{EF00859A-4929-46AD-BB1F-E9C6020580C3}" srcOrd="1" destOrd="0" presId="urn:microsoft.com/office/officeart/2005/8/layout/vList5"/>
    <dgm:cxn modelId="{746DDCFB-8359-4796-B343-6E35C0BBC5C1}" type="presParOf" srcId="{5E92215E-BEB3-4D25-AA14-77BE80FAFBDD}" destId="{12E4120A-D774-4F71-B1B6-C1E4CCAD958D}" srcOrd="1" destOrd="0" presId="urn:microsoft.com/office/officeart/2005/8/layout/vList5"/>
    <dgm:cxn modelId="{F1222798-9F67-4313-9078-4D0B31994242}" type="presParOf" srcId="{5E92215E-BEB3-4D25-AA14-77BE80FAFBDD}" destId="{DB5F8167-F0CC-4F5B-A936-78120D228B41}" srcOrd="2" destOrd="0" presId="urn:microsoft.com/office/officeart/2005/8/layout/vList5"/>
    <dgm:cxn modelId="{A02B1D92-6537-4F75-97D8-CA1AFC0A8EBF}" type="presParOf" srcId="{DB5F8167-F0CC-4F5B-A936-78120D228B41}" destId="{DBE127D2-39A8-43BD-95F1-3B474251AA7E}" srcOrd="0" destOrd="0" presId="urn:microsoft.com/office/officeart/2005/8/layout/vList5"/>
    <dgm:cxn modelId="{4FB8E59B-8506-4610-9102-38B274438313}" type="presParOf" srcId="{DB5F8167-F0CC-4F5B-A936-78120D228B41}" destId="{F438F6AF-0954-4868-B143-C1451C14E480}" srcOrd="1" destOrd="0" presId="urn:microsoft.com/office/officeart/2005/8/layout/vList5"/>
    <dgm:cxn modelId="{FBE8A5E8-828A-4BF2-9C7B-F708C9070A1C}" type="presParOf" srcId="{5E92215E-BEB3-4D25-AA14-77BE80FAFBDD}" destId="{204E825C-6186-454B-A410-076A3285F625}" srcOrd="3" destOrd="0" presId="urn:microsoft.com/office/officeart/2005/8/layout/vList5"/>
    <dgm:cxn modelId="{CD88F02D-3C95-4C19-939E-32E4EE87361E}" type="presParOf" srcId="{5E92215E-BEB3-4D25-AA14-77BE80FAFBDD}" destId="{DFC3AAF5-C2F9-42C0-A46A-A54FEC60593B}" srcOrd="4" destOrd="0" presId="urn:microsoft.com/office/officeart/2005/8/layout/vList5"/>
    <dgm:cxn modelId="{4CFD536C-3EFA-4A93-A9DA-7698308CF009}" type="presParOf" srcId="{DFC3AAF5-C2F9-42C0-A46A-A54FEC60593B}" destId="{DF241BD1-718B-4CBA-BDFD-730974AEB6A1}" srcOrd="0" destOrd="0" presId="urn:microsoft.com/office/officeart/2005/8/layout/vList5"/>
    <dgm:cxn modelId="{B17B3175-EC8D-4492-84BF-6616A6DF2392}" type="presParOf" srcId="{DFC3AAF5-C2F9-42C0-A46A-A54FEC60593B}" destId="{1A3A96A2-B028-42A6-A1F7-861A4E95698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FA1E5A-2002-4577-97A7-F9E16EE9AAAA}" type="doc">
      <dgm:prSet loTypeId="urn:microsoft.com/office/officeart/2005/8/layout/vList5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s-CL"/>
        </a:p>
      </dgm:t>
    </dgm:pt>
    <dgm:pt modelId="{90EE4855-9C09-48FA-B77A-2B90E34E80A1}">
      <dgm:prSet phldrT="[Texto]"/>
      <dgm:spPr/>
      <dgm:t>
        <a:bodyPr/>
        <a:lstStyle/>
        <a:p>
          <a:r>
            <a:rPr lang="es-CL" b="1" dirty="0"/>
            <a:t>Supervisado</a:t>
          </a:r>
        </a:p>
      </dgm:t>
    </dgm:pt>
    <dgm:pt modelId="{8BFA7C3B-DB3C-4136-BFA5-615E232EAC14}" type="parTrans" cxnId="{2F379D7C-36D5-447B-A86F-672E941A5FDC}">
      <dgm:prSet/>
      <dgm:spPr/>
      <dgm:t>
        <a:bodyPr/>
        <a:lstStyle/>
        <a:p>
          <a:endParaRPr lang="es-CL"/>
        </a:p>
      </dgm:t>
    </dgm:pt>
    <dgm:pt modelId="{0110E0B2-FDEA-4DCF-A4D3-9A0FA909CE86}" type="sibTrans" cxnId="{2F379D7C-36D5-447B-A86F-672E941A5FDC}">
      <dgm:prSet/>
      <dgm:spPr/>
      <dgm:t>
        <a:bodyPr/>
        <a:lstStyle/>
        <a:p>
          <a:endParaRPr lang="es-CL"/>
        </a:p>
      </dgm:t>
    </dgm:pt>
    <dgm:pt modelId="{84479A3F-DC83-481E-A72F-F611A4F41943}">
      <dgm:prSet phldrT="[Texto]"/>
      <dgm:spPr/>
      <dgm:t>
        <a:bodyPr/>
        <a:lstStyle/>
        <a:p>
          <a:pPr>
            <a:buNone/>
          </a:pPr>
          <a:r>
            <a:rPr lang="es-CL" dirty="0"/>
            <a:t>    Aprende a través de ejemplos etiquetados.</a:t>
          </a:r>
        </a:p>
      </dgm:t>
    </dgm:pt>
    <dgm:pt modelId="{1E824CCE-9493-418D-BA2A-87077DEC020E}" type="parTrans" cxnId="{160ED82C-DBF8-4347-9673-D89CDA48DC05}">
      <dgm:prSet/>
      <dgm:spPr/>
      <dgm:t>
        <a:bodyPr/>
        <a:lstStyle/>
        <a:p>
          <a:endParaRPr lang="es-CL"/>
        </a:p>
      </dgm:t>
    </dgm:pt>
    <dgm:pt modelId="{88D696CC-A2FA-4CFB-A000-6A4AD900CB79}" type="sibTrans" cxnId="{160ED82C-DBF8-4347-9673-D89CDA48DC05}">
      <dgm:prSet/>
      <dgm:spPr/>
      <dgm:t>
        <a:bodyPr/>
        <a:lstStyle/>
        <a:p>
          <a:endParaRPr lang="es-CL"/>
        </a:p>
      </dgm:t>
    </dgm:pt>
    <dgm:pt modelId="{C435DD22-326E-46A4-971E-18B70FE7B1C8}">
      <dgm:prSet phldrT="[Texto]"/>
      <dgm:spPr/>
      <dgm:t>
        <a:bodyPr/>
        <a:lstStyle/>
        <a:p>
          <a:r>
            <a:rPr lang="es-CL" b="1" dirty="0"/>
            <a:t>Reforzado</a:t>
          </a:r>
        </a:p>
      </dgm:t>
    </dgm:pt>
    <dgm:pt modelId="{D23271D0-EF6A-4759-9A21-394564370A29}" type="parTrans" cxnId="{69BFF305-760D-405C-B06F-00AE9E83EF64}">
      <dgm:prSet/>
      <dgm:spPr/>
      <dgm:t>
        <a:bodyPr/>
        <a:lstStyle/>
        <a:p>
          <a:endParaRPr lang="es-CL"/>
        </a:p>
      </dgm:t>
    </dgm:pt>
    <dgm:pt modelId="{84AD4998-22D9-4502-8A0E-2F42FFC84517}" type="sibTrans" cxnId="{69BFF305-760D-405C-B06F-00AE9E83EF64}">
      <dgm:prSet/>
      <dgm:spPr/>
      <dgm:t>
        <a:bodyPr/>
        <a:lstStyle/>
        <a:p>
          <a:endParaRPr lang="es-CL"/>
        </a:p>
      </dgm:t>
    </dgm:pt>
    <dgm:pt modelId="{5BDB6134-7463-40ED-B859-DBD62ED52D84}">
      <dgm:prSet phldrT="[Texto]"/>
      <dgm:spPr/>
      <dgm:t>
        <a:bodyPr/>
        <a:lstStyle/>
        <a:p>
          <a:pPr>
            <a:buNone/>
          </a:pPr>
          <a:r>
            <a:rPr lang="es-CL" dirty="0"/>
            <a:t>    Aprende a través de experimentos en el tiempo</a:t>
          </a:r>
        </a:p>
      </dgm:t>
    </dgm:pt>
    <dgm:pt modelId="{4800CE32-8C7C-4413-AFF6-28CEACBD4DFF}" type="parTrans" cxnId="{0A6558C2-07BE-4FF5-A8E4-F76A823CE8FD}">
      <dgm:prSet/>
      <dgm:spPr/>
      <dgm:t>
        <a:bodyPr/>
        <a:lstStyle/>
        <a:p>
          <a:endParaRPr lang="es-CL"/>
        </a:p>
      </dgm:t>
    </dgm:pt>
    <dgm:pt modelId="{9B4AB5E5-8497-43C0-9A0B-EA0493CBA104}" type="sibTrans" cxnId="{0A6558C2-07BE-4FF5-A8E4-F76A823CE8FD}">
      <dgm:prSet/>
      <dgm:spPr/>
      <dgm:t>
        <a:bodyPr/>
        <a:lstStyle/>
        <a:p>
          <a:endParaRPr lang="es-CL"/>
        </a:p>
      </dgm:t>
    </dgm:pt>
    <dgm:pt modelId="{92BE1F70-01A7-48AA-B52B-C741C017955C}">
      <dgm:prSet phldrT="[Texto]"/>
      <dgm:spPr>
        <a:solidFill>
          <a:schemeClr val="tx2"/>
        </a:solidFill>
      </dgm:spPr>
      <dgm:t>
        <a:bodyPr/>
        <a:lstStyle/>
        <a:p>
          <a:r>
            <a:rPr lang="es-CL" b="1" dirty="0"/>
            <a:t>No Supervisado</a:t>
          </a:r>
        </a:p>
      </dgm:t>
    </dgm:pt>
    <dgm:pt modelId="{F8CC4ABF-AF2F-4671-9A32-A165929831AE}" type="sibTrans" cxnId="{9710A68F-C08B-4FB1-95FB-203EAB54385D}">
      <dgm:prSet/>
      <dgm:spPr/>
      <dgm:t>
        <a:bodyPr/>
        <a:lstStyle/>
        <a:p>
          <a:endParaRPr lang="es-CL"/>
        </a:p>
      </dgm:t>
    </dgm:pt>
    <dgm:pt modelId="{7B8D4AF2-5EDB-4BD5-8498-2F53D0D350A8}" type="parTrans" cxnId="{9710A68F-C08B-4FB1-95FB-203EAB54385D}">
      <dgm:prSet/>
      <dgm:spPr/>
      <dgm:t>
        <a:bodyPr/>
        <a:lstStyle/>
        <a:p>
          <a:endParaRPr lang="es-CL"/>
        </a:p>
      </dgm:t>
    </dgm:pt>
    <dgm:pt modelId="{51C919A4-F170-4031-AFA9-A88FABAB9512}">
      <dgm:prSet phldrT="[Texto]"/>
      <dgm:spPr>
        <a:solidFill>
          <a:schemeClr val="tx2"/>
        </a:solidFill>
      </dgm:spPr>
      <dgm:t>
        <a:bodyPr/>
        <a:lstStyle/>
        <a:p>
          <a:pPr>
            <a:buNone/>
          </a:pPr>
          <a:r>
            <a:rPr lang="es-CL" dirty="0">
              <a:solidFill>
                <a:schemeClr val="bg1"/>
              </a:solidFill>
            </a:rPr>
            <a:t>    Aprende patrones a partir de datos no etiquetados</a:t>
          </a:r>
        </a:p>
      </dgm:t>
    </dgm:pt>
    <dgm:pt modelId="{F0D6F297-5D88-456E-AFC2-72227D3E89EA}" type="sibTrans" cxnId="{A800E275-77CB-4035-84B2-D51EFAEC7FC4}">
      <dgm:prSet/>
      <dgm:spPr/>
      <dgm:t>
        <a:bodyPr/>
        <a:lstStyle/>
        <a:p>
          <a:endParaRPr lang="es-CL"/>
        </a:p>
      </dgm:t>
    </dgm:pt>
    <dgm:pt modelId="{29611620-8F6F-4C62-8E51-C69953E6F444}" type="parTrans" cxnId="{A800E275-77CB-4035-84B2-D51EFAEC7FC4}">
      <dgm:prSet/>
      <dgm:spPr/>
      <dgm:t>
        <a:bodyPr/>
        <a:lstStyle/>
        <a:p>
          <a:endParaRPr lang="es-CL"/>
        </a:p>
      </dgm:t>
    </dgm:pt>
    <dgm:pt modelId="{5E92215E-BEB3-4D25-AA14-77BE80FAFBDD}" type="pres">
      <dgm:prSet presAssocID="{70FA1E5A-2002-4577-97A7-F9E16EE9AAAA}" presName="Name0" presStyleCnt="0">
        <dgm:presLayoutVars>
          <dgm:dir/>
          <dgm:animLvl val="lvl"/>
          <dgm:resizeHandles val="exact"/>
        </dgm:presLayoutVars>
      </dgm:prSet>
      <dgm:spPr/>
    </dgm:pt>
    <dgm:pt modelId="{BC6F4FB9-F390-4541-95F1-57A1B0FE1112}" type="pres">
      <dgm:prSet presAssocID="{90EE4855-9C09-48FA-B77A-2B90E34E80A1}" presName="linNode" presStyleCnt="0"/>
      <dgm:spPr/>
    </dgm:pt>
    <dgm:pt modelId="{E16F37AB-0119-4021-9E8E-36CEA4D6E894}" type="pres">
      <dgm:prSet presAssocID="{90EE4855-9C09-48FA-B77A-2B90E34E80A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F00859A-4929-46AD-BB1F-E9C6020580C3}" type="pres">
      <dgm:prSet presAssocID="{90EE4855-9C09-48FA-B77A-2B90E34E80A1}" presName="descendantText" presStyleLbl="alignAccFollowNode1" presStyleIdx="0" presStyleCnt="3">
        <dgm:presLayoutVars>
          <dgm:bulletEnabled val="1"/>
        </dgm:presLayoutVars>
      </dgm:prSet>
      <dgm:spPr/>
    </dgm:pt>
    <dgm:pt modelId="{12E4120A-D774-4F71-B1B6-C1E4CCAD958D}" type="pres">
      <dgm:prSet presAssocID="{0110E0B2-FDEA-4DCF-A4D3-9A0FA909CE86}" presName="sp" presStyleCnt="0"/>
      <dgm:spPr/>
    </dgm:pt>
    <dgm:pt modelId="{DB5F8167-F0CC-4F5B-A936-78120D228B41}" type="pres">
      <dgm:prSet presAssocID="{92BE1F70-01A7-48AA-B52B-C741C017955C}" presName="linNode" presStyleCnt="0"/>
      <dgm:spPr/>
    </dgm:pt>
    <dgm:pt modelId="{DBE127D2-39A8-43BD-95F1-3B474251AA7E}" type="pres">
      <dgm:prSet presAssocID="{92BE1F70-01A7-48AA-B52B-C741C017955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438F6AF-0954-4868-B143-C1451C14E480}" type="pres">
      <dgm:prSet presAssocID="{92BE1F70-01A7-48AA-B52B-C741C017955C}" presName="descendantText" presStyleLbl="alignAccFollowNode1" presStyleIdx="1" presStyleCnt="3">
        <dgm:presLayoutVars>
          <dgm:bulletEnabled val="1"/>
        </dgm:presLayoutVars>
      </dgm:prSet>
      <dgm:spPr/>
    </dgm:pt>
    <dgm:pt modelId="{204E825C-6186-454B-A410-076A3285F625}" type="pres">
      <dgm:prSet presAssocID="{F8CC4ABF-AF2F-4671-9A32-A165929831AE}" presName="sp" presStyleCnt="0"/>
      <dgm:spPr/>
    </dgm:pt>
    <dgm:pt modelId="{DFC3AAF5-C2F9-42C0-A46A-A54FEC60593B}" type="pres">
      <dgm:prSet presAssocID="{C435DD22-326E-46A4-971E-18B70FE7B1C8}" presName="linNode" presStyleCnt="0"/>
      <dgm:spPr/>
    </dgm:pt>
    <dgm:pt modelId="{DF241BD1-718B-4CBA-BDFD-730974AEB6A1}" type="pres">
      <dgm:prSet presAssocID="{C435DD22-326E-46A4-971E-18B70FE7B1C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A3A96A2-B028-42A6-A1F7-861A4E95698B}" type="pres">
      <dgm:prSet presAssocID="{C435DD22-326E-46A4-971E-18B70FE7B1C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9BFF305-760D-405C-B06F-00AE9E83EF64}" srcId="{70FA1E5A-2002-4577-97A7-F9E16EE9AAAA}" destId="{C435DD22-326E-46A4-971E-18B70FE7B1C8}" srcOrd="2" destOrd="0" parTransId="{D23271D0-EF6A-4759-9A21-394564370A29}" sibTransId="{84AD4998-22D9-4502-8A0E-2F42FFC84517}"/>
    <dgm:cxn modelId="{F023C309-F836-44A9-8969-DFD76EBEB1D3}" type="presOf" srcId="{84479A3F-DC83-481E-A72F-F611A4F41943}" destId="{EF00859A-4929-46AD-BB1F-E9C6020580C3}" srcOrd="0" destOrd="0" presId="urn:microsoft.com/office/officeart/2005/8/layout/vList5"/>
    <dgm:cxn modelId="{160ED82C-DBF8-4347-9673-D89CDA48DC05}" srcId="{90EE4855-9C09-48FA-B77A-2B90E34E80A1}" destId="{84479A3F-DC83-481E-A72F-F611A4F41943}" srcOrd="0" destOrd="0" parTransId="{1E824CCE-9493-418D-BA2A-87077DEC020E}" sibTransId="{88D696CC-A2FA-4CFB-A000-6A4AD900CB79}"/>
    <dgm:cxn modelId="{94F4D05B-2DBB-4A90-92EC-C259496818E7}" type="presOf" srcId="{51C919A4-F170-4031-AFA9-A88FABAB9512}" destId="{F438F6AF-0954-4868-B143-C1451C14E480}" srcOrd="0" destOrd="0" presId="urn:microsoft.com/office/officeart/2005/8/layout/vList5"/>
    <dgm:cxn modelId="{A800E275-77CB-4035-84B2-D51EFAEC7FC4}" srcId="{92BE1F70-01A7-48AA-B52B-C741C017955C}" destId="{51C919A4-F170-4031-AFA9-A88FABAB9512}" srcOrd="0" destOrd="0" parTransId="{29611620-8F6F-4C62-8E51-C69953E6F444}" sibTransId="{F0D6F297-5D88-456E-AFC2-72227D3E89EA}"/>
    <dgm:cxn modelId="{F862B056-2F69-4B93-8387-9DF821646735}" type="presOf" srcId="{5BDB6134-7463-40ED-B859-DBD62ED52D84}" destId="{1A3A96A2-B028-42A6-A1F7-861A4E95698B}" srcOrd="0" destOrd="0" presId="urn:microsoft.com/office/officeart/2005/8/layout/vList5"/>
    <dgm:cxn modelId="{2F379D7C-36D5-447B-A86F-672E941A5FDC}" srcId="{70FA1E5A-2002-4577-97A7-F9E16EE9AAAA}" destId="{90EE4855-9C09-48FA-B77A-2B90E34E80A1}" srcOrd="0" destOrd="0" parTransId="{8BFA7C3B-DB3C-4136-BFA5-615E232EAC14}" sibTransId="{0110E0B2-FDEA-4DCF-A4D3-9A0FA909CE86}"/>
    <dgm:cxn modelId="{7A21BA7D-8624-44E0-8962-08F898FCB027}" type="presOf" srcId="{90EE4855-9C09-48FA-B77A-2B90E34E80A1}" destId="{E16F37AB-0119-4021-9E8E-36CEA4D6E894}" srcOrd="0" destOrd="0" presId="urn:microsoft.com/office/officeart/2005/8/layout/vList5"/>
    <dgm:cxn modelId="{9710A68F-C08B-4FB1-95FB-203EAB54385D}" srcId="{70FA1E5A-2002-4577-97A7-F9E16EE9AAAA}" destId="{92BE1F70-01A7-48AA-B52B-C741C017955C}" srcOrd="1" destOrd="0" parTransId="{7B8D4AF2-5EDB-4BD5-8498-2F53D0D350A8}" sibTransId="{F8CC4ABF-AF2F-4671-9A32-A165929831AE}"/>
    <dgm:cxn modelId="{D13586C1-632B-459F-98CF-3C55F5F33B37}" type="presOf" srcId="{C435DD22-326E-46A4-971E-18B70FE7B1C8}" destId="{DF241BD1-718B-4CBA-BDFD-730974AEB6A1}" srcOrd="0" destOrd="0" presId="urn:microsoft.com/office/officeart/2005/8/layout/vList5"/>
    <dgm:cxn modelId="{0A6558C2-07BE-4FF5-A8E4-F76A823CE8FD}" srcId="{C435DD22-326E-46A4-971E-18B70FE7B1C8}" destId="{5BDB6134-7463-40ED-B859-DBD62ED52D84}" srcOrd="0" destOrd="0" parTransId="{4800CE32-8C7C-4413-AFF6-28CEACBD4DFF}" sibTransId="{9B4AB5E5-8497-43C0-9A0B-EA0493CBA104}"/>
    <dgm:cxn modelId="{8857E9D3-C1D1-4C92-B0F1-DFB98787CA36}" type="presOf" srcId="{92BE1F70-01A7-48AA-B52B-C741C017955C}" destId="{DBE127D2-39A8-43BD-95F1-3B474251AA7E}" srcOrd="0" destOrd="0" presId="urn:microsoft.com/office/officeart/2005/8/layout/vList5"/>
    <dgm:cxn modelId="{24AFEAD9-81BF-4CB2-9D87-4A0B8BE97BEA}" type="presOf" srcId="{70FA1E5A-2002-4577-97A7-F9E16EE9AAAA}" destId="{5E92215E-BEB3-4D25-AA14-77BE80FAFBDD}" srcOrd="0" destOrd="0" presId="urn:microsoft.com/office/officeart/2005/8/layout/vList5"/>
    <dgm:cxn modelId="{0CECB8B1-C480-4418-BA45-7146384B625B}" type="presParOf" srcId="{5E92215E-BEB3-4D25-AA14-77BE80FAFBDD}" destId="{BC6F4FB9-F390-4541-95F1-57A1B0FE1112}" srcOrd="0" destOrd="0" presId="urn:microsoft.com/office/officeart/2005/8/layout/vList5"/>
    <dgm:cxn modelId="{A248F300-7841-4651-BBE2-D38E919BA45C}" type="presParOf" srcId="{BC6F4FB9-F390-4541-95F1-57A1B0FE1112}" destId="{E16F37AB-0119-4021-9E8E-36CEA4D6E894}" srcOrd="0" destOrd="0" presId="urn:microsoft.com/office/officeart/2005/8/layout/vList5"/>
    <dgm:cxn modelId="{D9704A25-8CF8-4BFE-9A26-FEF7F0EB6EA6}" type="presParOf" srcId="{BC6F4FB9-F390-4541-95F1-57A1B0FE1112}" destId="{EF00859A-4929-46AD-BB1F-E9C6020580C3}" srcOrd="1" destOrd="0" presId="urn:microsoft.com/office/officeart/2005/8/layout/vList5"/>
    <dgm:cxn modelId="{746DDCFB-8359-4796-B343-6E35C0BBC5C1}" type="presParOf" srcId="{5E92215E-BEB3-4D25-AA14-77BE80FAFBDD}" destId="{12E4120A-D774-4F71-B1B6-C1E4CCAD958D}" srcOrd="1" destOrd="0" presId="urn:microsoft.com/office/officeart/2005/8/layout/vList5"/>
    <dgm:cxn modelId="{F1222798-9F67-4313-9078-4D0B31994242}" type="presParOf" srcId="{5E92215E-BEB3-4D25-AA14-77BE80FAFBDD}" destId="{DB5F8167-F0CC-4F5B-A936-78120D228B41}" srcOrd="2" destOrd="0" presId="urn:microsoft.com/office/officeart/2005/8/layout/vList5"/>
    <dgm:cxn modelId="{A02B1D92-6537-4F75-97D8-CA1AFC0A8EBF}" type="presParOf" srcId="{DB5F8167-F0CC-4F5B-A936-78120D228B41}" destId="{DBE127D2-39A8-43BD-95F1-3B474251AA7E}" srcOrd="0" destOrd="0" presId="urn:microsoft.com/office/officeart/2005/8/layout/vList5"/>
    <dgm:cxn modelId="{4FB8E59B-8506-4610-9102-38B274438313}" type="presParOf" srcId="{DB5F8167-F0CC-4F5B-A936-78120D228B41}" destId="{F438F6AF-0954-4868-B143-C1451C14E480}" srcOrd="1" destOrd="0" presId="urn:microsoft.com/office/officeart/2005/8/layout/vList5"/>
    <dgm:cxn modelId="{FBE8A5E8-828A-4BF2-9C7B-F708C9070A1C}" type="presParOf" srcId="{5E92215E-BEB3-4D25-AA14-77BE80FAFBDD}" destId="{204E825C-6186-454B-A410-076A3285F625}" srcOrd="3" destOrd="0" presId="urn:microsoft.com/office/officeart/2005/8/layout/vList5"/>
    <dgm:cxn modelId="{CD88F02D-3C95-4C19-939E-32E4EE87361E}" type="presParOf" srcId="{5E92215E-BEB3-4D25-AA14-77BE80FAFBDD}" destId="{DFC3AAF5-C2F9-42C0-A46A-A54FEC60593B}" srcOrd="4" destOrd="0" presId="urn:microsoft.com/office/officeart/2005/8/layout/vList5"/>
    <dgm:cxn modelId="{4CFD536C-3EFA-4A93-A9DA-7698308CF009}" type="presParOf" srcId="{DFC3AAF5-C2F9-42C0-A46A-A54FEC60593B}" destId="{DF241BD1-718B-4CBA-BDFD-730974AEB6A1}" srcOrd="0" destOrd="0" presId="urn:microsoft.com/office/officeart/2005/8/layout/vList5"/>
    <dgm:cxn modelId="{B17B3175-EC8D-4492-84BF-6616A6DF2392}" type="presParOf" srcId="{DFC3AAF5-C2F9-42C0-A46A-A54FEC60593B}" destId="{1A3A96A2-B028-42A6-A1F7-861A4E95698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FA1E5A-2002-4577-97A7-F9E16EE9AAAA}" type="doc">
      <dgm:prSet loTypeId="urn:microsoft.com/office/officeart/2005/8/layout/vList5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s-CL"/>
        </a:p>
      </dgm:t>
    </dgm:pt>
    <dgm:pt modelId="{90EE4855-9C09-48FA-B77A-2B90E34E80A1}">
      <dgm:prSet phldrT="[Texto]"/>
      <dgm:spPr/>
      <dgm:t>
        <a:bodyPr/>
        <a:lstStyle/>
        <a:p>
          <a:r>
            <a:rPr lang="es-CL" b="1" dirty="0"/>
            <a:t>Supervisado</a:t>
          </a:r>
        </a:p>
      </dgm:t>
    </dgm:pt>
    <dgm:pt modelId="{8BFA7C3B-DB3C-4136-BFA5-615E232EAC14}" type="parTrans" cxnId="{2F379D7C-36D5-447B-A86F-672E941A5FDC}">
      <dgm:prSet/>
      <dgm:spPr/>
      <dgm:t>
        <a:bodyPr/>
        <a:lstStyle/>
        <a:p>
          <a:endParaRPr lang="es-CL"/>
        </a:p>
      </dgm:t>
    </dgm:pt>
    <dgm:pt modelId="{0110E0B2-FDEA-4DCF-A4D3-9A0FA909CE86}" type="sibTrans" cxnId="{2F379D7C-36D5-447B-A86F-672E941A5FDC}">
      <dgm:prSet/>
      <dgm:spPr/>
      <dgm:t>
        <a:bodyPr/>
        <a:lstStyle/>
        <a:p>
          <a:endParaRPr lang="es-CL"/>
        </a:p>
      </dgm:t>
    </dgm:pt>
    <dgm:pt modelId="{84479A3F-DC83-481E-A72F-F611A4F41943}">
      <dgm:prSet phldrT="[Texto]"/>
      <dgm:spPr/>
      <dgm:t>
        <a:bodyPr/>
        <a:lstStyle/>
        <a:p>
          <a:pPr>
            <a:buNone/>
          </a:pPr>
          <a:r>
            <a:rPr lang="es-CL" dirty="0"/>
            <a:t>    Aprende a través de ejemplos etiquetados.</a:t>
          </a:r>
        </a:p>
      </dgm:t>
    </dgm:pt>
    <dgm:pt modelId="{1E824CCE-9493-418D-BA2A-87077DEC020E}" type="parTrans" cxnId="{160ED82C-DBF8-4347-9673-D89CDA48DC05}">
      <dgm:prSet/>
      <dgm:spPr/>
      <dgm:t>
        <a:bodyPr/>
        <a:lstStyle/>
        <a:p>
          <a:endParaRPr lang="es-CL"/>
        </a:p>
      </dgm:t>
    </dgm:pt>
    <dgm:pt modelId="{88D696CC-A2FA-4CFB-A000-6A4AD900CB79}" type="sibTrans" cxnId="{160ED82C-DBF8-4347-9673-D89CDA48DC05}">
      <dgm:prSet/>
      <dgm:spPr/>
      <dgm:t>
        <a:bodyPr/>
        <a:lstStyle/>
        <a:p>
          <a:endParaRPr lang="es-CL"/>
        </a:p>
      </dgm:t>
    </dgm:pt>
    <dgm:pt modelId="{C435DD22-326E-46A4-971E-18B70FE7B1C8}">
      <dgm:prSet phldrT="[Texto]"/>
      <dgm:spPr>
        <a:solidFill>
          <a:schemeClr val="tx2"/>
        </a:solidFill>
      </dgm:spPr>
      <dgm:t>
        <a:bodyPr/>
        <a:lstStyle/>
        <a:p>
          <a:r>
            <a:rPr lang="es-CL" b="1" dirty="0"/>
            <a:t>Reforzado</a:t>
          </a:r>
        </a:p>
      </dgm:t>
    </dgm:pt>
    <dgm:pt modelId="{D23271D0-EF6A-4759-9A21-394564370A29}" type="parTrans" cxnId="{69BFF305-760D-405C-B06F-00AE9E83EF64}">
      <dgm:prSet/>
      <dgm:spPr/>
      <dgm:t>
        <a:bodyPr/>
        <a:lstStyle/>
        <a:p>
          <a:endParaRPr lang="es-CL"/>
        </a:p>
      </dgm:t>
    </dgm:pt>
    <dgm:pt modelId="{84AD4998-22D9-4502-8A0E-2F42FFC84517}" type="sibTrans" cxnId="{69BFF305-760D-405C-B06F-00AE9E83EF64}">
      <dgm:prSet/>
      <dgm:spPr/>
      <dgm:t>
        <a:bodyPr/>
        <a:lstStyle/>
        <a:p>
          <a:endParaRPr lang="es-CL"/>
        </a:p>
      </dgm:t>
    </dgm:pt>
    <dgm:pt modelId="{5BDB6134-7463-40ED-B859-DBD62ED52D84}">
      <dgm:prSet phldrT="[Texto]"/>
      <dgm:spPr>
        <a:solidFill>
          <a:schemeClr val="tx2"/>
        </a:solidFill>
      </dgm:spPr>
      <dgm:t>
        <a:bodyPr/>
        <a:lstStyle/>
        <a:p>
          <a:pPr>
            <a:buNone/>
          </a:pPr>
          <a:r>
            <a:rPr lang="es-CL" dirty="0">
              <a:solidFill>
                <a:schemeClr val="bg1"/>
              </a:solidFill>
            </a:rPr>
            <a:t>    Aprende a través de experimentos en el tiempo</a:t>
          </a:r>
        </a:p>
      </dgm:t>
    </dgm:pt>
    <dgm:pt modelId="{4800CE32-8C7C-4413-AFF6-28CEACBD4DFF}" type="parTrans" cxnId="{0A6558C2-07BE-4FF5-A8E4-F76A823CE8FD}">
      <dgm:prSet/>
      <dgm:spPr/>
      <dgm:t>
        <a:bodyPr/>
        <a:lstStyle/>
        <a:p>
          <a:endParaRPr lang="es-CL"/>
        </a:p>
      </dgm:t>
    </dgm:pt>
    <dgm:pt modelId="{9B4AB5E5-8497-43C0-9A0B-EA0493CBA104}" type="sibTrans" cxnId="{0A6558C2-07BE-4FF5-A8E4-F76A823CE8FD}">
      <dgm:prSet/>
      <dgm:spPr/>
      <dgm:t>
        <a:bodyPr/>
        <a:lstStyle/>
        <a:p>
          <a:endParaRPr lang="es-CL"/>
        </a:p>
      </dgm:t>
    </dgm:pt>
    <dgm:pt modelId="{C771F444-4A4D-4DE8-B84F-82DED220C827}">
      <dgm:prSet phldrT="[Texto]"/>
      <dgm:spPr/>
      <dgm:t>
        <a:bodyPr/>
        <a:lstStyle/>
        <a:p>
          <a:r>
            <a:rPr lang="es-CL" b="1" dirty="0"/>
            <a:t>No Supervisado</a:t>
          </a:r>
        </a:p>
      </dgm:t>
    </dgm:pt>
    <dgm:pt modelId="{ED57AF76-7AE9-4C42-A775-938A7A6EF196}" type="parTrans" cxnId="{7601C1B4-35FF-4C03-80E6-099652F20823}">
      <dgm:prSet/>
      <dgm:spPr/>
      <dgm:t>
        <a:bodyPr/>
        <a:lstStyle/>
        <a:p>
          <a:endParaRPr lang="es-CL"/>
        </a:p>
      </dgm:t>
    </dgm:pt>
    <dgm:pt modelId="{25E5EF02-6A65-44F7-B397-C6B69A69975D}" type="sibTrans" cxnId="{7601C1B4-35FF-4C03-80E6-099652F20823}">
      <dgm:prSet/>
      <dgm:spPr/>
      <dgm:t>
        <a:bodyPr/>
        <a:lstStyle/>
        <a:p>
          <a:endParaRPr lang="es-CL"/>
        </a:p>
      </dgm:t>
    </dgm:pt>
    <dgm:pt modelId="{CCFDACB2-2B50-45D0-B28C-82737D907C37}">
      <dgm:prSet phldrT="[Texto]"/>
      <dgm:spPr/>
      <dgm:t>
        <a:bodyPr/>
        <a:lstStyle/>
        <a:p>
          <a:pPr>
            <a:buNone/>
          </a:pPr>
          <a:r>
            <a:rPr lang="es-CL" dirty="0"/>
            <a:t>    Aprende patrones a partir de datos no etiquetados</a:t>
          </a:r>
        </a:p>
      </dgm:t>
    </dgm:pt>
    <dgm:pt modelId="{F99D5192-A6B5-4D3A-B414-E434A35FB62E}" type="parTrans" cxnId="{EB9982CF-8071-44D2-9EF6-9EA5F4105154}">
      <dgm:prSet/>
      <dgm:spPr/>
      <dgm:t>
        <a:bodyPr/>
        <a:lstStyle/>
        <a:p>
          <a:endParaRPr lang="es-CL"/>
        </a:p>
      </dgm:t>
    </dgm:pt>
    <dgm:pt modelId="{1EA7EF05-D1A2-4C4D-8C39-5CE3A727B80D}" type="sibTrans" cxnId="{EB9982CF-8071-44D2-9EF6-9EA5F4105154}">
      <dgm:prSet/>
      <dgm:spPr/>
      <dgm:t>
        <a:bodyPr/>
        <a:lstStyle/>
        <a:p>
          <a:endParaRPr lang="es-CL"/>
        </a:p>
      </dgm:t>
    </dgm:pt>
    <dgm:pt modelId="{5E92215E-BEB3-4D25-AA14-77BE80FAFBDD}" type="pres">
      <dgm:prSet presAssocID="{70FA1E5A-2002-4577-97A7-F9E16EE9AAAA}" presName="Name0" presStyleCnt="0">
        <dgm:presLayoutVars>
          <dgm:dir/>
          <dgm:animLvl val="lvl"/>
          <dgm:resizeHandles val="exact"/>
        </dgm:presLayoutVars>
      </dgm:prSet>
      <dgm:spPr/>
    </dgm:pt>
    <dgm:pt modelId="{BC6F4FB9-F390-4541-95F1-57A1B0FE1112}" type="pres">
      <dgm:prSet presAssocID="{90EE4855-9C09-48FA-B77A-2B90E34E80A1}" presName="linNode" presStyleCnt="0"/>
      <dgm:spPr/>
    </dgm:pt>
    <dgm:pt modelId="{E16F37AB-0119-4021-9E8E-36CEA4D6E894}" type="pres">
      <dgm:prSet presAssocID="{90EE4855-9C09-48FA-B77A-2B90E34E80A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F00859A-4929-46AD-BB1F-E9C6020580C3}" type="pres">
      <dgm:prSet presAssocID="{90EE4855-9C09-48FA-B77A-2B90E34E80A1}" presName="descendantText" presStyleLbl="alignAccFollowNode1" presStyleIdx="0" presStyleCnt="3">
        <dgm:presLayoutVars>
          <dgm:bulletEnabled val="1"/>
        </dgm:presLayoutVars>
      </dgm:prSet>
      <dgm:spPr/>
    </dgm:pt>
    <dgm:pt modelId="{12E4120A-D774-4F71-B1B6-C1E4CCAD958D}" type="pres">
      <dgm:prSet presAssocID="{0110E0B2-FDEA-4DCF-A4D3-9A0FA909CE86}" presName="sp" presStyleCnt="0"/>
      <dgm:spPr/>
    </dgm:pt>
    <dgm:pt modelId="{FE270B00-B2D2-46F8-86C8-391942AB644E}" type="pres">
      <dgm:prSet presAssocID="{C771F444-4A4D-4DE8-B84F-82DED220C827}" presName="linNode" presStyleCnt="0"/>
      <dgm:spPr/>
    </dgm:pt>
    <dgm:pt modelId="{36B670B3-DD6F-4235-84C8-5B11EE77264C}" type="pres">
      <dgm:prSet presAssocID="{C771F444-4A4D-4DE8-B84F-82DED220C82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A4D48C3-D825-42BD-B2B3-89F84DD3685B}" type="pres">
      <dgm:prSet presAssocID="{C771F444-4A4D-4DE8-B84F-82DED220C827}" presName="descendantText" presStyleLbl="alignAccFollowNode1" presStyleIdx="1" presStyleCnt="3">
        <dgm:presLayoutVars>
          <dgm:bulletEnabled val="1"/>
        </dgm:presLayoutVars>
      </dgm:prSet>
      <dgm:spPr/>
    </dgm:pt>
    <dgm:pt modelId="{FE029B61-5B9D-4F44-8975-7680EFAEF897}" type="pres">
      <dgm:prSet presAssocID="{25E5EF02-6A65-44F7-B397-C6B69A69975D}" presName="sp" presStyleCnt="0"/>
      <dgm:spPr/>
    </dgm:pt>
    <dgm:pt modelId="{DFC3AAF5-C2F9-42C0-A46A-A54FEC60593B}" type="pres">
      <dgm:prSet presAssocID="{C435DD22-326E-46A4-971E-18B70FE7B1C8}" presName="linNode" presStyleCnt="0"/>
      <dgm:spPr/>
    </dgm:pt>
    <dgm:pt modelId="{DF241BD1-718B-4CBA-BDFD-730974AEB6A1}" type="pres">
      <dgm:prSet presAssocID="{C435DD22-326E-46A4-971E-18B70FE7B1C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A3A96A2-B028-42A6-A1F7-861A4E95698B}" type="pres">
      <dgm:prSet presAssocID="{C435DD22-326E-46A4-971E-18B70FE7B1C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9BFF305-760D-405C-B06F-00AE9E83EF64}" srcId="{70FA1E5A-2002-4577-97A7-F9E16EE9AAAA}" destId="{C435DD22-326E-46A4-971E-18B70FE7B1C8}" srcOrd="2" destOrd="0" parTransId="{D23271D0-EF6A-4759-9A21-394564370A29}" sibTransId="{84AD4998-22D9-4502-8A0E-2F42FFC84517}"/>
    <dgm:cxn modelId="{F023C309-F836-44A9-8969-DFD76EBEB1D3}" type="presOf" srcId="{84479A3F-DC83-481E-A72F-F611A4F41943}" destId="{EF00859A-4929-46AD-BB1F-E9C6020580C3}" srcOrd="0" destOrd="0" presId="urn:microsoft.com/office/officeart/2005/8/layout/vList5"/>
    <dgm:cxn modelId="{160ED82C-DBF8-4347-9673-D89CDA48DC05}" srcId="{90EE4855-9C09-48FA-B77A-2B90E34E80A1}" destId="{84479A3F-DC83-481E-A72F-F611A4F41943}" srcOrd="0" destOrd="0" parTransId="{1E824CCE-9493-418D-BA2A-87077DEC020E}" sibTransId="{88D696CC-A2FA-4CFB-A000-6A4AD900CB79}"/>
    <dgm:cxn modelId="{F862B056-2F69-4B93-8387-9DF821646735}" type="presOf" srcId="{5BDB6134-7463-40ED-B859-DBD62ED52D84}" destId="{1A3A96A2-B028-42A6-A1F7-861A4E95698B}" srcOrd="0" destOrd="0" presId="urn:microsoft.com/office/officeart/2005/8/layout/vList5"/>
    <dgm:cxn modelId="{2F379D7C-36D5-447B-A86F-672E941A5FDC}" srcId="{70FA1E5A-2002-4577-97A7-F9E16EE9AAAA}" destId="{90EE4855-9C09-48FA-B77A-2B90E34E80A1}" srcOrd="0" destOrd="0" parTransId="{8BFA7C3B-DB3C-4136-BFA5-615E232EAC14}" sibTransId="{0110E0B2-FDEA-4DCF-A4D3-9A0FA909CE86}"/>
    <dgm:cxn modelId="{7A21BA7D-8624-44E0-8962-08F898FCB027}" type="presOf" srcId="{90EE4855-9C09-48FA-B77A-2B90E34E80A1}" destId="{E16F37AB-0119-4021-9E8E-36CEA4D6E894}" srcOrd="0" destOrd="0" presId="urn:microsoft.com/office/officeart/2005/8/layout/vList5"/>
    <dgm:cxn modelId="{DEDD8596-DB51-4CBC-AB7E-1D78F2193C57}" type="presOf" srcId="{CCFDACB2-2B50-45D0-B28C-82737D907C37}" destId="{BA4D48C3-D825-42BD-B2B3-89F84DD3685B}" srcOrd="0" destOrd="0" presId="urn:microsoft.com/office/officeart/2005/8/layout/vList5"/>
    <dgm:cxn modelId="{7601C1B4-35FF-4C03-80E6-099652F20823}" srcId="{70FA1E5A-2002-4577-97A7-F9E16EE9AAAA}" destId="{C771F444-4A4D-4DE8-B84F-82DED220C827}" srcOrd="1" destOrd="0" parTransId="{ED57AF76-7AE9-4C42-A775-938A7A6EF196}" sibTransId="{25E5EF02-6A65-44F7-B397-C6B69A69975D}"/>
    <dgm:cxn modelId="{D13586C1-632B-459F-98CF-3C55F5F33B37}" type="presOf" srcId="{C435DD22-326E-46A4-971E-18B70FE7B1C8}" destId="{DF241BD1-718B-4CBA-BDFD-730974AEB6A1}" srcOrd="0" destOrd="0" presId="urn:microsoft.com/office/officeart/2005/8/layout/vList5"/>
    <dgm:cxn modelId="{0A6558C2-07BE-4FF5-A8E4-F76A823CE8FD}" srcId="{C435DD22-326E-46A4-971E-18B70FE7B1C8}" destId="{5BDB6134-7463-40ED-B859-DBD62ED52D84}" srcOrd="0" destOrd="0" parTransId="{4800CE32-8C7C-4413-AFF6-28CEACBD4DFF}" sibTransId="{9B4AB5E5-8497-43C0-9A0B-EA0493CBA104}"/>
    <dgm:cxn modelId="{AE3A09C6-2C96-48A2-8E9A-FF672371F089}" type="presOf" srcId="{C771F444-4A4D-4DE8-B84F-82DED220C827}" destId="{36B670B3-DD6F-4235-84C8-5B11EE77264C}" srcOrd="0" destOrd="0" presId="urn:microsoft.com/office/officeart/2005/8/layout/vList5"/>
    <dgm:cxn modelId="{EB9982CF-8071-44D2-9EF6-9EA5F4105154}" srcId="{C771F444-4A4D-4DE8-B84F-82DED220C827}" destId="{CCFDACB2-2B50-45D0-B28C-82737D907C37}" srcOrd="0" destOrd="0" parTransId="{F99D5192-A6B5-4D3A-B414-E434A35FB62E}" sibTransId="{1EA7EF05-D1A2-4C4D-8C39-5CE3A727B80D}"/>
    <dgm:cxn modelId="{24AFEAD9-81BF-4CB2-9D87-4A0B8BE97BEA}" type="presOf" srcId="{70FA1E5A-2002-4577-97A7-F9E16EE9AAAA}" destId="{5E92215E-BEB3-4D25-AA14-77BE80FAFBDD}" srcOrd="0" destOrd="0" presId="urn:microsoft.com/office/officeart/2005/8/layout/vList5"/>
    <dgm:cxn modelId="{0CECB8B1-C480-4418-BA45-7146384B625B}" type="presParOf" srcId="{5E92215E-BEB3-4D25-AA14-77BE80FAFBDD}" destId="{BC6F4FB9-F390-4541-95F1-57A1B0FE1112}" srcOrd="0" destOrd="0" presId="urn:microsoft.com/office/officeart/2005/8/layout/vList5"/>
    <dgm:cxn modelId="{A248F300-7841-4651-BBE2-D38E919BA45C}" type="presParOf" srcId="{BC6F4FB9-F390-4541-95F1-57A1B0FE1112}" destId="{E16F37AB-0119-4021-9E8E-36CEA4D6E894}" srcOrd="0" destOrd="0" presId="urn:microsoft.com/office/officeart/2005/8/layout/vList5"/>
    <dgm:cxn modelId="{D9704A25-8CF8-4BFE-9A26-FEF7F0EB6EA6}" type="presParOf" srcId="{BC6F4FB9-F390-4541-95F1-57A1B0FE1112}" destId="{EF00859A-4929-46AD-BB1F-E9C6020580C3}" srcOrd="1" destOrd="0" presId="urn:microsoft.com/office/officeart/2005/8/layout/vList5"/>
    <dgm:cxn modelId="{746DDCFB-8359-4796-B343-6E35C0BBC5C1}" type="presParOf" srcId="{5E92215E-BEB3-4D25-AA14-77BE80FAFBDD}" destId="{12E4120A-D774-4F71-B1B6-C1E4CCAD958D}" srcOrd="1" destOrd="0" presId="urn:microsoft.com/office/officeart/2005/8/layout/vList5"/>
    <dgm:cxn modelId="{C2FAC3DD-080C-4182-B74E-D8EBA065513F}" type="presParOf" srcId="{5E92215E-BEB3-4D25-AA14-77BE80FAFBDD}" destId="{FE270B00-B2D2-46F8-86C8-391942AB644E}" srcOrd="2" destOrd="0" presId="urn:microsoft.com/office/officeart/2005/8/layout/vList5"/>
    <dgm:cxn modelId="{6911F3F2-B647-4C1D-8965-F284C052FB8A}" type="presParOf" srcId="{FE270B00-B2D2-46F8-86C8-391942AB644E}" destId="{36B670B3-DD6F-4235-84C8-5B11EE77264C}" srcOrd="0" destOrd="0" presId="urn:microsoft.com/office/officeart/2005/8/layout/vList5"/>
    <dgm:cxn modelId="{27612D0F-2F6D-4359-94A4-6AD5001BE3CA}" type="presParOf" srcId="{FE270B00-B2D2-46F8-86C8-391942AB644E}" destId="{BA4D48C3-D825-42BD-B2B3-89F84DD3685B}" srcOrd="1" destOrd="0" presId="urn:microsoft.com/office/officeart/2005/8/layout/vList5"/>
    <dgm:cxn modelId="{8C7A90D6-BB8B-45B3-8F48-059C7E2AF3C7}" type="presParOf" srcId="{5E92215E-BEB3-4D25-AA14-77BE80FAFBDD}" destId="{FE029B61-5B9D-4F44-8975-7680EFAEF897}" srcOrd="3" destOrd="0" presId="urn:microsoft.com/office/officeart/2005/8/layout/vList5"/>
    <dgm:cxn modelId="{CD88F02D-3C95-4C19-939E-32E4EE87361E}" type="presParOf" srcId="{5E92215E-BEB3-4D25-AA14-77BE80FAFBDD}" destId="{DFC3AAF5-C2F9-42C0-A46A-A54FEC60593B}" srcOrd="4" destOrd="0" presId="urn:microsoft.com/office/officeart/2005/8/layout/vList5"/>
    <dgm:cxn modelId="{4CFD536C-3EFA-4A93-A9DA-7698308CF009}" type="presParOf" srcId="{DFC3AAF5-C2F9-42C0-A46A-A54FEC60593B}" destId="{DF241BD1-718B-4CBA-BDFD-730974AEB6A1}" srcOrd="0" destOrd="0" presId="urn:microsoft.com/office/officeart/2005/8/layout/vList5"/>
    <dgm:cxn modelId="{B17B3175-EC8D-4492-84BF-6616A6DF2392}" type="presParOf" srcId="{DFC3AAF5-C2F9-42C0-A46A-A54FEC60593B}" destId="{1A3A96A2-B028-42A6-A1F7-861A4E95698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A334E2-AA21-4B23-BAA5-582244DA23FE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F3B165F5-86D4-4F03-BA71-63ACC4F3E7B3}">
      <dgm:prSet phldrT="[Texto]" custT="1"/>
      <dgm:spPr>
        <a:solidFill>
          <a:srgbClr val="FFC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Definición del Problema</a:t>
          </a:r>
        </a:p>
      </dgm:t>
    </dgm:pt>
    <dgm:pt modelId="{B3FF9D32-BA44-4C66-9F2A-BA6DCDC51ADD}" type="parTrans" cxnId="{BDB279CC-681C-4E5B-B24C-653FB51AE1D8}">
      <dgm:prSet/>
      <dgm:spPr/>
      <dgm:t>
        <a:bodyPr/>
        <a:lstStyle/>
        <a:p>
          <a:endParaRPr lang="es-CL" sz="2800"/>
        </a:p>
      </dgm:t>
    </dgm:pt>
    <dgm:pt modelId="{AA7559CA-FA57-4518-8C81-B790CB91BB88}" type="sibTrans" cxnId="{BDB279CC-681C-4E5B-B24C-653FB51AE1D8}">
      <dgm:prSet/>
      <dgm:spPr/>
      <dgm:t>
        <a:bodyPr/>
        <a:lstStyle/>
        <a:p>
          <a:endParaRPr lang="es-CL" sz="2800"/>
        </a:p>
      </dgm:t>
    </dgm:pt>
    <dgm:pt modelId="{35CED163-0695-4325-9C18-299EC6717464}">
      <dgm:prSet phldrT="[Texto]" custT="1"/>
      <dgm:spPr>
        <a:solidFill>
          <a:schemeClr val="accent1">
            <a:lumMod val="60000"/>
            <a:lumOff val="40000"/>
          </a:schemeClr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Recolección y Preparación de Datos</a:t>
          </a:r>
        </a:p>
      </dgm:t>
    </dgm:pt>
    <dgm:pt modelId="{5C58CB27-5719-4FD5-B0EC-39677214EE50}" type="parTrans" cxnId="{87333864-DE37-4587-867E-6CD835D0B456}">
      <dgm:prSet/>
      <dgm:spPr/>
      <dgm:t>
        <a:bodyPr/>
        <a:lstStyle/>
        <a:p>
          <a:endParaRPr lang="es-CL" sz="2800"/>
        </a:p>
      </dgm:t>
    </dgm:pt>
    <dgm:pt modelId="{AC880BE8-5A07-4AC1-8CF2-68F41035BF39}" type="sibTrans" cxnId="{87333864-DE37-4587-867E-6CD835D0B456}">
      <dgm:prSet/>
      <dgm:spPr/>
      <dgm:t>
        <a:bodyPr/>
        <a:lstStyle/>
        <a:p>
          <a:endParaRPr lang="es-CL" sz="2800"/>
        </a:p>
      </dgm:t>
    </dgm:pt>
    <dgm:pt modelId="{B84DC464-0C09-4EB9-85FD-51BD64C447F8}">
      <dgm:prSet phldrT="[Texto]" custT="1"/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Análisis Exploratorio de Datos</a:t>
          </a:r>
        </a:p>
      </dgm:t>
    </dgm:pt>
    <dgm:pt modelId="{58916848-F4C7-4F27-A458-1BA130AC5688}" type="parTrans" cxnId="{D4147A6C-CA87-4040-9BCC-92433534752C}">
      <dgm:prSet/>
      <dgm:spPr/>
      <dgm:t>
        <a:bodyPr/>
        <a:lstStyle/>
        <a:p>
          <a:endParaRPr lang="es-CL" sz="2800"/>
        </a:p>
      </dgm:t>
    </dgm:pt>
    <dgm:pt modelId="{9C29331A-C642-4078-AFE9-B67F2749D193}" type="sibTrans" cxnId="{D4147A6C-CA87-4040-9BCC-92433534752C}">
      <dgm:prSet/>
      <dgm:spPr/>
      <dgm:t>
        <a:bodyPr/>
        <a:lstStyle/>
        <a:p>
          <a:endParaRPr lang="es-CL" sz="2800"/>
        </a:p>
      </dgm:t>
    </dgm:pt>
    <dgm:pt modelId="{1D024E2D-9628-4F4E-9E7A-418C45D5CB77}">
      <dgm:prSet custT="1"/>
      <dgm:spPr>
        <a:solidFill>
          <a:srgbClr val="7030A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Entrenamiento y Validación del Modelo</a:t>
          </a:r>
        </a:p>
      </dgm:t>
    </dgm:pt>
    <dgm:pt modelId="{B50FD71A-7B5A-456B-A6AC-5AFDB408DCCD}" type="parTrans" cxnId="{A21D4AE3-D4F0-44D4-8743-24A25C2FFDE5}">
      <dgm:prSet/>
      <dgm:spPr/>
      <dgm:t>
        <a:bodyPr/>
        <a:lstStyle/>
        <a:p>
          <a:endParaRPr lang="es-CL" sz="2800"/>
        </a:p>
      </dgm:t>
    </dgm:pt>
    <dgm:pt modelId="{65C2F1EE-AE12-4D17-9F39-C5621274356F}" type="sibTrans" cxnId="{A21D4AE3-D4F0-44D4-8743-24A25C2FFDE5}">
      <dgm:prSet/>
      <dgm:spPr/>
      <dgm:t>
        <a:bodyPr/>
        <a:lstStyle/>
        <a:p>
          <a:endParaRPr lang="es-CL" sz="2800"/>
        </a:p>
      </dgm:t>
    </dgm:pt>
    <dgm:pt modelId="{8D207D6D-641A-4590-AE98-5F62CB6B90F1}">
      <dgm:prSet custT="1"/>
      <dgm:spPr>
        <a:solidFill>
          <a:srgbClr val="C00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Despliegue del Modelo</a:t>
          </a:r>
        </a:p>
      </dgm:t>
    </dgm:pt>
    <dgm:pt modelId="{21BBD563-DEA0-45B4-8C9D-299D8CC734FE}" type="parTrans" cxnId="{C8FCA18E-63DF-444D-B6CB-572B204F7F0E}">
      <dgm:prSet/>
      <dgm:spPr/>
      <dgm:t>
        <a:bodyPr/>
        <a:lstStyle/>
        <a:p>
          <a:endParaRPr lang="es-CL" sz="2800"/>
        </a:p>
      </dgm:t>
    </dgm:pt>
    <dgm:pt modelId="{9EC5BC75-73D7-4308-AD19-0A75203F5914}" type="sibTrans" cxnId="{C8FCA18E-63DF-444D-B6CB-572B204F7F0E}">
      <dgm:prSet/>
      <dgm:spPr/>
      <dgm:t>
        <a:bodyPr/>
        <a:lstStyle/>
        <a:p>
          <a:endParaRPr lang="es-CL" sz="2800"/>
        </a:p>
      </dgm:t>
    </dgm:pt>
    <dgm:pt modelId="{743C2F1B-BDCF-44C9-BEF4-EE5AC9B0EF2E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Preprocesamiento y </a:t>
          </a:r>
          <a:r>
            <a:rPr lang="es-CL" sz="1200" b="1" dirty="0" err="1"/>
            <a:t>Feature</a:t>
          </a:r>
          <a:r>
            <a:rPr lang="es-CL" sz="1200" b="1" dirty="0"/>
            <a:t> </a:t>
          </a:r>
          <a:r>
            <a:rPr lang="es-CL" sz="1200" b="1" dirty="0" err="1"/>
            <a:t>Engineering</a:t>
          </a:r>
          <a:endParaRPr lang="es-CL" sz="1200" b="1" dirty="0"/>
        </a:p>
      </dgm:t>
    </dgm:pt>
    <dgm:pt modelId="{BD11B9C3-F9BF-46AC-9587-1F188C1C22F4}" type="parTrans" cxnId="{318351E8-D899-4B84-BD9E-444BB8422CA5}">
      <dgm:prSet/>
      <dgm:spPr/>
      <dgm:t>
        <a:bodyPr/>
        <a:lstStyle/>
        <a:p>
          <a:endParaRPr lang="es-CL" sz="2800"/>
        </a:p>
      </dgm:t>
    </dgm:pt>
    <dgm:pt modelId="{C6829E32-242C-48FE-ACF2-90E89ECC96C6}" type="sibTrans" cxnId="{318351E8-D899-4B84-BD9E-444BB8422CA5}">
      <dgm:prSet/>
      <dgm:spPr/>
      <dgm:t>
        <a:bodyPr/>
        <a:lstStyle/>
        <a:p>
          <a:endParaRPr lang="es-CL" sz="2800"/>
        </a:p>
      </dgm:t>
    </dgm:pt>
    <dgm:pt modelId="{366BA0C2-437E-4248-9CF6-E41FDE792B6D}" type="pres">
      <dgm:prSet presAssocID="{DDA334E2-AA21-4B23-BAA5-582244DA23FE}" presName="Name0" presStyleCnt="0">
        <dgm:presLayoutVars>
          <dgm:dir/>
          <dgm:animLvl val="lvl"/>
          <dgm:resizeHandles val="exact"/>
        </dgm:presLayoutVars>
      </dgm:prSet>
      <dgm:spPr/>
    </dgm:pt>
    <dgm:pt modelId="{8EB1B2FA-D3E7-4865-80E1-517200D59559}" type="pres">
      <dgm:prSet presAssocID="{F3B165F5-86D4-4F03-BA71-63ACC4F3E7B3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AAC6FEB-B672-47C2-B5E3-79ED1061A66E}" type="pres">
      <dgm:prSet presAssocID="{AA7559CA-FA57-4518-8C81-B790CB91BB88}" presName="parTxOnlySpace" presStyleCnt="0"/>
      <dgm:spPr/>
    </dgm:pt>
    <dgm:pt modelId="{C070FAE4-ECB0-4CDA-860E-317EF3B83187}" type="pres">
      <dgm:prSet presAssocID="{35CED163-0695-4325-9C18-299EC671746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4F9D0DE4-CFA4-41E4-9556-EC392D0C2FC6}" type="pres">
      <dgm:prSet presAssocID="{AC880BE8-5A07-4AC1-8CF2-68F41035BF39}" presName="parTxOnlySpace" presStyleCnt="0"/>
      <dgm:spPr/>
    </dgm:pt>
    <dgm:pt modelId="{F771C69A-D244-4955-87EB-858EDFD3BFAB}" type="pres">
      <dgm:prSet presAssocID="{B84DC464-0C09-4EB9-85FD-51BD64C447F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FABE20D-9E55-419B-96C4-685B8F0AD33E}" type="pres">
      <dgm:prSet presAssocID="{9C29331A-C642-4078-AFE9-B67F2749D193}" presName="parTxOnlySpace" presStyleCnt="0"/>
      <dgm:spPr/>
    </dgm:pt>
    <dgm:pt modelId="{A9B78E7D-4B44-46F6-94FF-7CAC37CDF5A4}" type="pres">
      <dgm:prSet presAssocID="{743C2F1B-BDCF-44C9-BEF4-EE5AC9B0EF2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BA1E4760-2BD4-41DB-B372-1EE5D236DC6E}" type="pres">
      <dgm:prSet presAssocID="{C6829E32-242C-48FE-ACF2-90E89ECC96C6}" presName="parTxOnlySpace" presStyleCnt="0"/>
      <dgm:spPr/>
    </dgm:pt>
    <dgm:pt modelId="{145A7BA9-C2E4-4630-8CAA-3941B69C1260}" type="pres">
      <dgm:prSet presAssocID="{1D024E2D-9628-4F4E-9E7A-418C45D5CB7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7C71A6-CC10-4ABA-BA69-DB68CBBFF101}" type="pres">
      <dgm:prSet presAssocID="{65C2F1EE-AE12-4D17-9F39-C5621274356F}" presName="parTxOnlySpace" presStyleCnt="0"/>
      <dgm:spPr/>
    </dgm:pt>
    <dgm:pt modelId="{C4B609F5-9F85-4611-8F5E-32DF27A6DB67}" type="pres">
      <dgm:prSet presAssocID="{8D207D6D-641A-4590-AE98-5F62CB6B90F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8D5B20-DED9-4589-9589-11B07CF896AB}" type="presOf" srcId="{DDA334E2-AA21-4B23-BAA5-582244DA23FE}" destId="{366BA0C2-437E-4248-9CF6-E41FDE792B6D}" srcOrd="0" destOrd="0" presId="urn:microsoft.com/office/officeart/2005/8/layout/chevron1"/>
    <dgm:cxn modelId="{761B9E3C-9D38-4CEC-8F2F-5EA1D598CD66}" type="presOf" srcId="{35CED163-0695-4325-9C18-299EC6717464}" destId="{C070FAE4-ECB0-4CDA-860E-317EF3B83187}" srcOrd="0" destOrd="0" presId="urn:microsoft.com/office/officeart/2005/8/layout/chevron1"/>
    <dgm:cxn modelId="{87333864-DE37-4587-867E-6CD835D0B456}" srcId="{DDA334E2-AA21-4B23-BAA5-582244DA23FE}" destId="{35CED163-0695-4325-9C18-299EC6717464}" srcOrd="1" destOrd="0" parTransId="{5C58CB27-5719-4FD5-B0EC-39677214EE50}" sibTransId="{AC880BE8-5A07-4AC1-8CF2-68F41035BF39}"/>
    <dgm:cxn modelId="{BDF4A965-1F96-4178-BC24-0301A0A0CB2A}" type="presOf" srcId="{1D024E2D-9628-4F4E-9E7A-418C45D5CB77}" destId="{145A7BA9-C2E4-4630-8CAA-3941B69C1260}" srcOrd="0" destOrd="0" presId="urn:microsoft.com/office/officeart/2005/8/layout/chevron1"/>
    <dgm:cxn modelId="{D4147A6C-CA87-4040-9BCC-92433534752C}" srcId="{DDA334E2-AA21-4B23-BAA5-582244DA23FE}" destId="{B84DC464-0C09-4EB9-85FD-51BD64C447F8}" srcOrd="2" destOrd="0" parTransId="{58916848-F4C7-4F27-A458-1BA130AC5688}" sibTransId="{9C29331A-C642-4078-AFE9-B67F2749D193}"/>
    <dgm:cxn modelId="{D0516974-11A3-4B30-BF8F-F27B2A203157}" type="presOf" srcId="{B84DC464-0C09-4EB9-85FD-51BD64C447F8}" destId="{F771C69A-D244-4955-87EB-858EDFD3BFAB}" srcOrd="0" destOrd="0" presId="urn:microsoft.com/office/officeart/2005/8/layout/chevron1"/>
    <dgm:cxn modelId="{D9F83D7C-C685-4CB7-9899-F04D8CBAFAE2}" type="presOf" srcId="{743C2F1B-BDCF-44C9-BEF4-EE5AC9B0EF2E}" destId="{A9B78E7D-4B44-46F6-94FF-7CAC37CDF5A4}" srcOrd="0" destOrd="0" presId="urn:microsoft.com/office/officeart/2005/8/layout/chevron1"/>
    <dgm:cxn modelId="{74E23689-8CA8-4EFC-A0C9-B19BCAD11959}" type="presOf" srcId="{8D207D6D-641A-4590-AE98-5F62CB6B90F1}" destId="{C4B609F5-9F85-4611-8F5E-32DF27A6DB67}" srcOrd="0" destOrd="0" presId="urn:microsoft.com/office/officeart/2005/8/layout/chevron1"/>
    <dgm:cxn modelId="{C8FCA18E-63DF-444D-B6CB-572B204F7F0E}" srcId="{DDA334E2-AA21-4B23-BAA5-582244DA23FE}" destId="{8D207D6D-641A-4590-AE98-5F62CB6B90F1}" srcOrd="5" destOrd="0" parTransId="{21BBD563-DEA0-45B4-8C9D-299D8CC734FE}" sibTransId="{9EC5BC75-73D7-4308-AD19-0A75203F5914}"/>
    <dgm:cxn modelId="{BDB279CC-681C-4E5B-B24C-653FB51AE1D8}" srcId="{DDA334E2-AA21-4B23-BAA5-582244DA23FE}" destId="{F3B165F5-86D4-4F03-BA71-63ACC4F3E7B3}" srcOrd="0" destOrd="0" parTransId="{B3FF9D32-BA44-4C66-9F2A-BA6DCDC51ADD}" sibTransId="{AA7559CA-FA57-4518-8C81-B790CB91BB88}"/>
    <dgm:cxn modelId="{01C230D7-EBEF-4191-8583-82FA6161644A}" type="presOf" srcId="{F3B165F5-86D4-4F03-BA71-63ACC4F3E7B3}" destId="{8EB1B2FA-D3E7-4865-80E1-517200D59559}" srcOrd="0" destOrd="0" presId="urn:microsoft.com/office/officeart/2005/8/layout/chevron1"/>
    <dgm:cxn modelId="{A21D4AE3-D4F0-44D4-8743-24A25C2FFDE5}" srcId="{DDA334E2-AA21-4B23-BAA5-582244DA23FE}" destId="{1D024E2D-9628-4F4E-9E7A-418C45D5CB77}" srcOrd="4" destOrd="0" parTransId="{B50FD71A-7B5A-456B-A6AC-5AFDB408DCCD}" sibTransId="{65C2F1EE-AE12-4D17-9F39-C5621274356F}"/>
    <dgm:cxn modelId="{318351E8-D899-4B84-BD9E-444BB8422CA5}" srcId="{DDA334E2-AA21-4B23-BAA5-582244DA23FE}" destId="{743C2F1B-BDCF-44C9-BEF4-EE5AC9B0EF2E}" srcOrd="3" destOrd="0" parTransId="{BD11B9C3-F9BF-46AC-9587-1F188C1C22F4}" sibTransId="{C6829E32-242C-48FE-ACF2-90E89ECC96C6}"/>
    <dgm:cxn modelId="{4355CDA1-4C75-4884-8322-36295A0C3F1C}" type="presParOf" srcId="{366BA0C2-437E-4248-9CF6-E41FDE792B6D}" destId="{8EB1B2FA-D3E7-4865-80E1-517200D59559}" srcOrd="0" destOrd="0" presId="urn:microsoft.com/office/officeart/2005/8/layout/chevron1"/>
    <dgm:cxn modelId="{8A78BE8F-9185-4970-B004-8E81951E59F4}" type="presParOf" srcId="{366BA0C2-437E-4248-9CF6-E41FDE792B6D}" destId="{DAAC6FEB-B672-47C2-B5E3-79ED1061A66E}" srcOrd="1" destOrd="0" presId="urn:microsoft.com/office/officeart/2005/8/layout/chevron1"/>
    <dgm:cxn modelId="{FB953633-1E41-4333-821D-67C4F4B0F0BB}" type="presParOf" srcId="{366BA0C2-437E-4248-9CF6-E41FDE792B6D}" destId="{C070FAE4-ECB0-4CDA-860E-317EF3B83187}" srcOrd="2" destOrd="0" presId="urn:microsoft.com/office/officeart/2005/8/layout/chevron1"/>
    <dgm:cxn modelId="{33FC7A1C-213C-43B6-904B-D2FCF6F7BA3C}" type="presParOf" srcId="{366BA0C2-437E-4248-9CF6-E41FDE792B6D}" destId="{4F9D0DE4-CFA4-41E4-9556-EC392D0C2FC6}" srcOrd="3" destOrd="0" presId="urn:microsoft.com/office/officeart/2005/8/layout/chevron1"/>
    <dgm:cxn modelId="{3962FF96-1F96-4ECC-A427-F974213EE862}" type="presParOf" srcId="{366BA0C2-437E-4248-9CF6-E41FDE792B6D}" destId="{F771C69A-D244-4955-87EB-858EDFD3BFAB}" srcOrd="4" destOrd="0" presId="urn:microsoft.com/office/officeart/2005/8/layout/chevron1"/>
    <dgm:cxn modelId="{EFFB7C74-A50C-4A4D-9AE0-4F08C8D4B271}" type="presParOf" srcId="{366BA0C2-437E-4248-9CF6-E41FDE792B6D}" destId="{1FABE20D-9E55-419B-96C4-685B8F0AD33E}" srcOrd="5" destOrd="0" presId="urn:microsoft.com/office/officeart/2005/8/layout/chevron1"/>
    <dgm:cxn modelId="{2E95F4DF-01B6-4164-9A8C-B3814CF78EB4}" type="presParOf" srcId="{366BA0C2-437E-4248-9CF6-E41FDE792B6D}" destId="{A9B78E7D-4B44-46F6-94FF-7CAC37CDF5A4}" srcOrd="6" destOrd="0" presId="urn:microsoft.com/office/officeart/2005/8/layout/chevron1"/>
    <dgm:cxn modelId="{4991992C-41E6-44CE-AA19-D1EF7A4D0078}" type="presParOf" srcId="{366BA0C2-437E-4248-9CF6-E41FDE792B6D}" destId="{BA1E4760-2BD4-41DB-B372-1EE5D236DC6E}" srcOrd="7" destOrd="0" presId="urn:microsoft.com/office/officeart/2005/8/layout/chevron1"/>
    <dgm:cxn modelId="{B9DF14D5-186B-471B-A165-0328FA8296A4}" type="presParOf" srcId="{366BA0C2-437E-4248-9CF6-E41FDE792B6D}" destId="{145A7BA9-C2E4-4630-8CAA-3941B69C1260}" srcOrd="8" destOrd="0" presId="urn:microsoft.com/office/officeart/2005/8/layout/chevron1"/>
    <dgm:cxn modelId="{D6E73A8A-178B-41DF-9C6F-EBB8E4BB2056}" type="presParOf" srcId="{366BA0C2-437E-4248-9CF6-E41FDE792B6D}" destId="{237C71A6-CC10-4ABA-BA69-DB68CBBFF101}" srcOrd="9" destOrd="0" presId="urn:microsoft.com/office/officeart/2005/8/layout/chevron1"/>
    <dgm:cxn modelId="{C0E7219A-473F-48EB-BD0F-23149602A9F5}" type="presParOf" srcId="{366BA0C2-437E-4248-9CF6-E41FDE792B6D}" destId="{C4B609F5-9F85-4611-8F5E-32DF27A6DB6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A334E2-AA21-4B23-BAA5-582244DA23FE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F3B165F5-86D4-4F03-BA71-63ACC4F3E7B3}">
      <dgm:prSet phldrT="[Texto]" custT="1"/>
      <dgm:spPr>
        <a:solidFill>
          <a:srgbClr val="FFC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Definición del Problema</a:t>
          </a:r>
        </a:p>
      </dgm:t>
    </dgm:pt>
    <dgm:pt modelId="{B3FF9D32-BA44-4C66-9F2A-BA6DCDC51ADD}" type="parTrans" cxnId="{BDB279CC-681C-4E5B-B24C-653FB51AE1D8}">
      <dgm:prSet/>
      <dgm:spPr/>
      <dgm:t>
        <a:bodyPr/>
        <a:lstStyle/>
        <a:p>
          <a:endParaRPr lang="es-CL" sz="2800"/>
        </a:p>
      </dgm:t>
    </dgm:pt>
    <dgm:pt modelId="{AA7559CA-FA57-4518-8C81-B790CB91BB88}" type="sibTrans" cxnId="{BDB279CC-681C-4E5B-B24C-653FB51AE1D8}">
      <dgm:prSet/>
      <dgm:spPr/>
      <dgm:t>
        <a:bodyPr/>
        <a:lstStyle/>
        <a:p>
          <a:endParaRPr lang="es-CL" sz="2800"/>
        </a:p>
      </dgm:t>
    </dgm:pt>
    <dgm:pt modelId="{35CED163-0695-4325-9C18-299EC6717464}">
      <dgm:prSet phldrT="[Texto]" custT="1"/>
      <dgm:spPr>
        <a:solidFill>
          <a:schemeClr val="accent1">
            <a:lumMod val="60000"/>
            <a:lumOff val="40000"/>
          </a:schemeClr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Recolección y Preparación de Datos</a:t>
          </a:r>
        </a:p>
      </dgm:t>
    </dgm:pt>
    <dgm:pt modelId="{5C58CB27-5719-4FD5-B0EC-39677214EE50}" type="parTrans" cxnId="{87333864-DE37-4587-867E-6CD835D0B456}">
      <dgm:prSet/>
      <dgm:spPr/>
      <dgm:t>
        <a:bodyPr/>
        <a:lstStyle/>
        <a:p>
          <a:endParaRPr lang="es-CL" sz="2800"/>
        </a:p>
      </dgm:t>
    </dgm:pt>
    <dgm:pt modelId="{AC880BE8-5A07-4AC1-8CF2-68F41035BF39}" type="sibTrans" cxnId="{87333864-DE37-4587-867E-6CD835D0B456}">
      <dgm:prSet/>
      <dgm:spPr/>
      <dgm:t>
        <a:bodyPr/>
        <a:lstStyle/>
        <a:p>
          <a:endParaRPr lang="es-CL" sz="2800"/>
        </a:p>
      </dgm:t>
    </dgm:pt>
    <dgm:pt modelId="{B84DC464-0C09-4EB9-85FD-51BD64C447F8}">
      <dgm:prSet phldrT="[Texto]" custT="1"/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Análisis Exploratorio de Datos</a:t>
          </a:r>
        </a:p>
      </dgm:t>
    </dgm:pt>
    <dgm:pt modelId="{58916848-F4C7-4F27-A458-1BA130AC5688}" type="parTrans" cxnId="{D4147A6C-CA87-4040-9BCC-92433534752C}">
      <dgm:prSet/>
      <dgm:spPr/>
      <dgm:t>
        <a:bodyPr/>
        <a:lstStyle/>
        <a:p>
          <a:endParaRPr lang="es-CL" sz="2800"/>
        </a:p>
      </dgm:t>
    </dgm:pt>
    <dgm:pt modelId="{9C29331A-C642-4078-AFE9-B67F2749D193}" type="sibTrans" cxnId="{D4147A6C-CA87-4040-9BCC-92433534752C}">
      <dgm:prSet/>
      <dgm:spPr/>
      <dgm:t>
        <a:bodyPr/>
        <a:lstStyle/>
        <a:p>
          <a:endParaRPr lang="es-CL" sz="2800"/>
        </a:p>
      </dgm:t>
    </dgm:pt>
    <dgm:pt modelId="{1D024E2D-9628-4F4E-9E7A-418C45D5CB77}">
      <dgm:prSet custT="1"/>
      <dgm:spPr>
        <a:solidFill>
          <a:srgbClr val="7030A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Entrenamiento y Validación del Modelo</a:t>
          </a:r>
        </a:p>
      </dgm:t>
    </dgm:pt>
    <dgm:pt modelId="{B50FD71A-7B5A-456B-A6AC-5AFDB408DCCD}" type="parTrans" cxnId="{A21D4AE3-D4F0-44D4-8743-24A25C2FFDE5}">
      <dgm:prSet/>
      <dgm:spPr/>
      <dgm:t>
        <a:bodyPr/>
        <a:lstStyle/>
        <a:p>
          <a:endParaRPr lang="es-CL" sz="2800"/>
        </a:p>
      </dgm:t>
    </dgm:pt>
    <dgm:pt modelId="{65C2F1EE-AE12-4D17-9F39-C5621274356F}" type="sibTrans" cxnId="{A21D4AE3-D4F0-44D4-8743-24A25C2FFDE5}">
      <dgm:prSet/>
      <dgm:spPr/>
      <dgm:t>
        <a:bodyPr/>
        <a:lstStyle/>
        <a:p>
          <a:endParaRPr lang="es-CL" sz="2800"/>
        </a:p>
      </dgm:t>
    </dgm:pt>
    <dgm:pt modelId="{8D207D6D-641A-4590-AE98-5F62CB6B90F1}">
      <dgm:prSet custT="1"/>
      <dgm:spPr>
        <a:solidFill>
          <a:srgbClr val="C00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Despliegue del Modelo</a:t>
          </a:r>
        </a:p>
      </dgm:t>
    </dgm:pt>
    <dgm:pt modelId="{21BBD563-DEA0-45B4-8C9D-299D8CC734FE}" type="parTrans" cxnId="{C8FCA18E-63DF-444D-B6CB-572B204F7F0E}">
      <dgm:prSet/>
      <dgm:spPr/>
      <dgm:t>
        <a:bodyPr/>
        <a:lstStyle/>
        <a:p>
          <a:endParaRPr lang="es-CL" sz="2800"/>
        </a:p>
      </dgm:t>
    </dgm:pt>
    <dgm:pt modelId="{9EC5BC75-73D7-4308-AD19-0A75203F5914}" type="sibTrans" cxnId="{C8FCA18E-63DF-444D-B6CB-572B204F7F0E}">
      <dgm:prSet/>
      <dgm:spPr/>
      <dgm:t>
        <a:bodyPr/>
        <a:lstStyle/>
        <a:p>
          <a:endParaRPr lang="es-CL" sz="2800"/>
        </a:p>
      </dgm:t>
    </dgm:pt>
    <dgm:pt modelId="{743C2F1B-BDCF-44C9-BEF4-EE5AC9B0EF2E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Preprocesamiento y </a:t>
          </a:r>
          <a:r>
            <a:rPr lang="es-CL" sz="1200" b="1" dirty="0" err="1"/>
            <a:t>Feature</a:t>
          </a:r>
          <a:r>
            <a:rPr lang="es-CL" sz="1200" b="1" dirty="0"/>
            <a:t> </a:t>
          </a:r>
          <a:r>
            <a:rPr lang="es-CL" sz="1200" b="1" dirty="0" err="1"/>
            <a:t>Engineering</a:t>
          </a:r>
          <a:endParaRPr lang="es-CL" sz="1200" b="1" dirty="0"/>
        </a:p>
      </dgm:t>
    </dgm:pt>
    <dgm:pt modelId="{BD11B9C3-F9BF-46AC-9587-1F188C1C22F4}" type="parTrans" cxnId="{318351E8-D899-4B84-BD9E-444BB8422CA5}">
      <dgm:prSet/>
      <dgm:spPr/>
      <dgm:t>
        <a:bodyPr/>
        <a:lstStyle/>
        <a:p>
          <a:endParaRPr lang="es-CL" sz="2800"/>
        </a:p>
      </dgm:t>
    </dgm:pt>
    <dgm:pt modelId="{C6829E32-242C-48FE-ACF2-90E89ECC96C6}" type="sibTrans" cxnId="{318351E8-D899-4B84-BD9E-444BB8422CA5}">
      <dgm:prSet/>
      <dgm:spPr/>
      <dgm:t>
        <a:bodyPr/>
        <a:lstStyle/>
        <a:p>
          <a:endParaRPr lang="es-CL" sz="2800"/>
        </a:p>
      </dgm:t>
    </dgm:pt>
    <dgm:pt modelId="{366BA0C2-437E-4248-9CF6-E41FDE792B6D}" type="pres">
      <dgm:prSet presAssocID="{DDA334E2-AA21-4B23-BAA5-582244DA23FE}" presName="Name0" presStyleCnt="0">
        <dgm:presLayoutVars>
          <dgm:dir/>
          <dgm:animLvl val="lvl"/>
          <dgm:resizeHandles val="exact"/>
        </dgm:presLayoutVars>
      </dgm:prSet>
      <dgm:spPr/>
    </dgm:pt>
    <dgm:pt modelId="{8EB1B2FA-D3E7-4865-80E1-517200D59559}" type="pres">
      <dgm:prSet presAssocID="{F3B165F5-86D4-4F03-BA71-63ACC4F3E7B3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AAC6FEB-B672-47C2-B5E3-79ED1061A66E}" type="pres">
      <dgm:prSet presAssocID="{AA7559CA-FA57-4518-8C81-B790CB91BB88}" presName="parTxOnlySpace" presStyleCnt="0"/>
      <dgm:spPr/>
    </dgm:pt>
    <dgm:pt modelId="{C070FAE4-ECB0-4CDA-860E-317EF3B83187}" type="pres">
      <dgm:prSet presAssocID="{35CED163-0695-4325-9C18-299EC671746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4F9D0DE4-CFA4-41E4-9556-EC392D0C2FC6}" type="pres">
      <dgm:prSet presAssocID="{AC880BE8-5A07-4AC1-8CF2-68F41035BF39}" presName="parTxOnlySpace" presStyleCnt="0"/>
      <dgm:spPr/>
    </dgm:pt>
    <dgm:pt modelId="{F771C69A-D244-4955-87EB-858EDFD3BFAB}" type="pres">
      <dgm:prSet presAssocID="{B84DC464-0C09-4EB9-85FD-51BD64C447F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FABE20D-9E55-419B-96C4-685B8F0AD33E}" type="pres">
      <dgm:prSet presAssocID="{9C29331A-C642-4078-AFE9-B67F2749D193}" presName="parTxOnlySpace" presStyleCnt="0"/>
      <dgm:spPr/>
    </dgm:pt>
    <dgm:pt modelId="{A9B78E7D-4B44-46F6-94FF-7CAC37CDF5A4}" type="pres">
      <dgm:prSet presAssocID="{743C2F1B-BDCF-44C9-BEF4-EE5AC9B0EF2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BA1E4760-2BD4-41DB-B372-1EE5D236DC6E}" type="pres">
      <dgm:prSet presAssocID="{C6829E32-242C-48FE-ACF2-90E89ECC96C6}" presName="parTxOnlySpace" presStyleCnt="0"/>
      <dgm:spPr/>
    </dgm:pt>
    <dgm:pt modelId="{145A7BA9-C2E4-4630-8CAA-3941B69C1260}" type="pres">
      <dgm:prSet presAssocID="{1D024E2D-9628-4F4E-9E7A-418C45D5CB7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7C71A6-CC10-4ABA-BA69-DB68CBBFF101}" type="pres">
      <dgm:prSet presAssocID="{65C2F1EE-AE12-4D17-9F39-C5621274356F}" presName="parTxOnlySpace" presStyleCnt="0"/>
      <dgm:spPr/>
    </dgm:pt>
    <dgm:pt modelId="{C4B609F5-9F85-4611-8F5E-32DF27A6DB67}" type="pres">
      <dgm:prSet presAssocID="{8D207D6D-641A-4590-AE98-5F62CB6B90F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8D5B20-DED9-4589-9589-11B07CF896AB}" type="presOf" srcId="{DDA334E2-AA21-4B23-BAA5-582244DA23FE}" destId="{366BA0C2-437E-4248-9CF6-E41FDE792B6D}" srcOrd="0" destOrd="0" presId="urn:microsoft.com/office/officeart/2005/8/layout/chevron1"/>
    <dgm:cxn modelId="{761B9E3C-9D38-4CEC-8F2F-5EA1D598CD66}" type="presOf" srcId="{35CED163-0695-4325-9C18-299EC6717464}" destId="{C070FAE4-ECB0-4CDA-860E-317EF3B83187}" srcOrd="0" destOrd="0" presId="urn:microsoft.com/office/officeart/2005/8/layout/chevron1"/>
    <dgm:cxn modelId="{87333864-DE37-4587-867E-6CD835D0B456}" srcId="{DDA334E2-AA21-4B23-BAA5-582244DA23FE}" destId="{35CED163-0695-4325-9C18-299EC6717464}" srcOrd="1" destOrd="0" parTransId="{5C58CB27-5719-4FD5-B0EC-39677214EE50}" sibTransId="{AC880BE8-5A07-4AC1-8CF2-68F41035BF39}"/>
    <dgm:cxn modelId="{BDF4A965-1F96-4178-BC24-0301A0A0CB2A}" type="presOf" srcId="{1D024E2D-9628-4F4E-9E7A-418C45D5CB77}" destId="{145A7BA9-C2E4-4630-8CAA-3941B69C1260}" srcOrd="0" destOrd="0" presId="urn:microsoft.com/office/officeart/2005/8/layout/chevron1"/>
    <dgm:cxn modelId="{D4147A6C-CA87-4040-9BCC-92433534752C}" srcId="{DDA334E2-AA21-4B23-BAA5-582244DA23FE}" destId="{B84DC464-0C09-4EB9-85FD-51BD64C447F8}" srcOrd="2" destOrd="0" parTransId="{58916848-F4C7-4F27-A458-1BA130AC5688}" sibTransId="{9C29331A-C642-4078-AFE9-B67F2749D193}"/>
    <dgm:cxn modelId="{D0516974-11A3-4B30-BF8F-F27B2A203157}" type="presOf" srcId="{B84DC464-0C09-4EB9-85FD-51BD64C447F8}" destId="{F771C69A-D244-4955-87EB-858EDFD3BFAB}" srcOrd="0" destOrd="0" presId="urn:microsoft.com/office/officeart/2005/8/layout/chevron1"/>
    <dgm:cxn modelId="{D9F83D7C-C685-4CB7-9899-F04D8CBAFAE2}" type="presOf" srcId="{743C2F1B-BDCF-44C9-BEF4-EE5AC9B0EF2E}" destId="{A9B78E7D-4B44-46F6-94FF-7CAC37CDF5A4}" srcOrd="0" destOrd="0" presId="urn:microsoft.com/office/officeart/2005/8/layout/chevron1"/>
    <dgm:cxn modelId="{74E23689-8CA8-4EFC-A0C9-B19BCAD11959}" type="presOf" srcId="{8D207D6D-641A-4590-AE98-5F62CB6B90F1}" destId="{C4B609F5-9F85-4611-8F5E-32DF27A6DB67}" srcOrd="0" destOrd="0" presId="urn:microsoft.com/office/officeart/2005/8/layout/chevron1"/>
    <dgm:cxn modelId="{C8FCA18E-63DF-444D-B6CB-572B204F7F0E}" srcId="{DDA334E2-AA21-4B23-BAA5-582244DA23FE}" destId="{8D207D6D-641A-4590-AE98-5F62CB6B90F1}" srcOrd="5" destOrd="0" parTransId="{21BBD563-DEA0-45B4-8C9D-299D8CC734FE}" sibTransId="{9EC5BC75-73D7-4308-AD19-0A75203F5914}"/>
    <dgm:cxn modelId="{BDB279CC-681C-4E5B-B24C-653FB51AE1D8}" srcId="{DDA334E2-AA21-4B23-BAA5-582244DA23FE}" destId="{F3B165F5-86D4-4F03-BA71-63ACC4F3E7B3}" srcOrd="0" destOrd="0" parTransId="{B3FF9D32-BA44-4C66-9F2A-BA6DCDC51ADD}" sibTransId="{AA7559CA-FA57-4518-8C81-B790CB91BB88}"/>
    <dgm:cxn modelId="{01C230D7-EBEF-4191-8583-82FA6161644A}" type="presOf" srcId="{F3B165F5-86D4-4F03-BA71-63ACC4F3E7B3}" destId="{8EB1B2FA-D3E7-4865-80E1-517200D59559}" srcOrd="0" destOrd="0" presId="urn:microsoft.com/office/officeart/2005/8/layout/chevron1"/>
    <dgm:cxn modelId="{A21D4AE3-D4F0-44D4-8743-24A25C2FFDE5}" srcId="{DDA334E2-AA21-4B23-BAA5-582244DA23FE}" destId="{1D024E2D-9628-4F4E-9E7A-418C45D5CB77}" srcOrd="4" destOrd="0" parTransId="{B50FD71A-7B5A-456B-A6AC-5AFDB408DCCD}" sibTransId="{65C2F1EE-AE12-4D17-9F39-C5621274356F}"/>
    <dgm:cxn modelId="{318351E8-D899-4B84-BD9E-444BB8422CA5}" srcId="{DDA334E2-AA21-4B23-BAA5-582244DA23FE}" destId="{743C2F1B-BDCF-44C9-BEF4-EE5AC9B0EF2E}" srcOrd="3" destOrd="0" parTransId="{BD11B9C3-F9BF-46AC-9587-1F188C1C22F4}" sibTransId="{C6829E32-242C-48FE-ACF2-90E89ECC96C6}"/>
    <dgm:cxn modelId="{4355CDA1-4C75-4884-8322-36295A0C3F1C}" type="presParOf" srcId="{366BA0C2-437E-4248-9CF6-E41FDE792B6D}" destId="{8EB1B2FA-D3E7-4865-80E1-517200D59559}" srcOrd="0" destOrd="0" presId="urn:microsoft.com/office/officeart/2005/8/layout/chevron1"/>
    <dgm:cxn modelId="{8A78BE8F-9185-4970-B004-8E81951E59F4}" type="presParOf" srcId="{366BA0C2-437E-4248-9CF6-E41FDE792B6D}" destId="{DAAC6FEB-B672-47C2-B5E3-79ED1061A66E}" srcOrd="1" destOrd="0" presId="urn:microsoft.com/office/officeart/2005/8/layout/chevron1"/>
    <dgm:cxn modelId="{FB953633-1E41-4333-821D-67C4F4B0F0BB}" type="presParOf" srcId="{366BA0C2-437E-4248-9CF6-E41FDE792B6D}" destId="{C070FAE4-ECB0-4CDA-860E-317EF3B83187}" srcOrd="2" destOrd="0" presId="urn:microsoft.com/office/officeart/2005/8/layout/chevron1"/>
    <dgm:cxn modelId="{33FC7A1C-213C-43B6-904B-D2FCF6F7BA3C}" type="presParOf" srcId="{366BA0C2-437E-4248-9CF6-E41FDE792B6D}" destId="{4F9D0DE4-CFA4-41E4-9556-EC392D0C2FC6}" srcOrd="3" destOrd="0" presId="urn:microsoft.com/office/officeart/2005/8/layout/chevron1"/>
    <dgm:cxn modelId="{3962FF96-1F96-4ECC-A427-F974213EE862}" type="presParOf" srcId="{366BA0C2-437E-4248-9CF6-E41FDE792B6D}" destId="{F771C69A-D244-4955-87EB-858EDFD3BFAB}" srcOrd="4" destOrd="0" presId="urn:microsoft.com/office/officeart/2005/8/layout/chevron1"/>
    <dgm:cxn modelId="{EFFB7C74-A50C-4A4D-9AE0-4F08C8D4B271}" type="presParOf" srcId="{366BA0C2-437E-4248-9CF6-E41FDE792B6D}" destId="{1FABE20D-9E55-419B-96C4-685B8F0AD33E}" srcOrd="5" destOrd="0" presId="urn:microsoft.com/office/officeart/2005/8/layout/chevron1"/>
    <dgm:cxn modelId="{2E95F4DF-01B6-4164-9A8C-B3814CF78EB4}" type="presParOf" srcId="{366BA0C2-437E-4248-9CF6-E41FDE792B6D}" destId="{A9B78E7D-4B44-46F6-94FF-7CAC37CDF5A4}" srcOrd="6" destOrd="0" presId="urn:microsoft.com/office/officeart/2005/8/layout/chevron1"/>
    <dgm:cxn modelId="{4991992C-41E6-44CE-AA19-D1EF7A4D0078}" type="presParOf" srcId="{366BA0C2-437E-4248-9CF6-E41FDE792B6D}" destId="{BA1E4760-2BD4-41DB-B372-1EE5D236DC6E}" srcOrd="7" destOrd="0" presId="urn:microsoft.com/office/officeart/2005/8/layout/chevron1"/>
    <dgm:cxn modelId="{B9DF14D5-186B-471B-A165-0328FA8296A4}" type="presParOf" srcId="{366BA0C2-437E-4248-9CF6-E41FDE792B6D}" destId="{145A7BA9-C2E4-4630-8CAA-3941B69C1260}" srcOrd="8" destOrd="0" presId="urn:microsoft.com/office/officeart/2005/8/layout/chevron1"/>
    <dgm:cxn modelId="{D6E73A8A-178B-41DF-9C6F-EBB8E4BB2056}" type="presParOf" srcId="{366BA0C2-437E-4248-9CF6-E41FDE792B6D}" destId="{237C71A6-CC10-4ABA-BA69-DB68CBBFF101}" srcOrd="9" destOrd="0" presId="urn:microsoft.com/office/officeart/2005/8/layout/chevron1"/>
    <dgm:cxn modelId="{C0E7219A-473F-48EB-BD0F-23149602A9F5}" type="presParOf" srcId="{366BA0C2-437E-4248-9CF6-E41FDE792B6D}" destId="{C4B609F5-9F85-4611-8F5E-32DF27A6DB6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DA334E2-AA21-4B23-BAA5-582244DA23FE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F3B165F5-86D4-4F03-BA71-63ACC4F3E7B3}">
      <dgm:prSet phldrT="[Texto]" custT="1"/>
      <dgm:spPr>
        <a:solidFill>
          <a:srgbClr val="FFC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Definición del Problema</a:t>
          </a:r>
        </a:p>
      </dgm:t>
    </dgm:pt>
    <dgm:pt modelId="{B3FF9D32-BA44-4C66-9F2A-BA6DCDC51ADD}" type="parTrans" cxnId="{BDB279CC-681C-4E5B-B24C-653FB51AE1D8}">
      <dgm:prSet/>
      <dgm:spPr/>
      <dgm:t>
        <a:bodyPr/>
        <a:lstStyle/>
        <a:p>
          <a:endParaRPr lang="es-CL" sz="2800"/>
        </a:p>
      </dgm:t>
    </dgm:pt>
    <dgm:pt modelId="{AA7559CA-FA57-4518-8C81-B790CB91BB88}" type="sibTrans" cxnId="{BDB279CC-681C-4E5B-B24C-653FB51AE1D8}">
      <dgm:prSet/>
      <dgm:spPr/>
      <dgm:t>
        <a:bodyPr/>
        <a:lstStyle/>
        <a:p>
          <a:endParaRPr lang="es-CL" sz="2800"/>
        </a:p>
      </dgm:t>
    </dgm:pt>
    <dgm:pt modelId="{35CED163-0695-4325-9C18-299EC6717464}">
      <dgm:prSet phldrT="[Texto]" custT="1"/>
      <dgm:spPr>
        <a:solidFill>
          <a:schemeClr val="accent1">
            <a:lumMod val="60000"/>
            <a:lumOff val="40000"/>
          </a:schemeClr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Recolección y Preparación de Datos</a:t>
          </a:r>
        </a:p>
      </dgm:t>
    </dgm:pt>
    <dgm:pt modelId="{5C58CB27-5719-4FD5-B0EC-39677214EE50}" type="parTrans" cxnId="{87333864-DE37-4587-867E-6CD835D0B456}">
      <dgm:prSet/>
      <dgm:spPr/>
      <dgm:t>
        <a:bodyPr/>
        <a:lstStyle/>
        <a:p>
          <a:endParaRPr lang="es-CL" sz="2800"/>
        </a:p>
      </dgm:t>
    </dgm:pt>
    <dgm:pt modelId="{AC880BE8-5A07-4AC1-8CF2-68F41035BF39}" type="sibTrans" cxnId="{87333864-DE37-4587-867E-6CD835D0B456}">
      <dgm:prSet/>
      <dgm:spPr/>
      <dgm:t>
        <a:bodyPr/>
        <a:lstStyle/>
        <a:p>
          <a:endParaRPr lang="es-CL" sz="2800"/>
        </a:p>
      </dgm:t>
    </dgm:pt>
    <dgm:pt modelId="{B84DC464-0C09-4EB9-85FD-51BD64C447F8}">
      <dgm:prSet phldrT="[Texto]" custT="1"/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Análisis Exploratorio de Datos</a:t>
          </a:r>
        </a:p>
      </dgm:t>
    </dgm:pt>
    <dgm:pt modelId="{58916848-F4C7-4F27-A458-1BA130AC5688}" type="parTrans" cxnId="{D4147A6C-CA87-4040-9BCC-92433534752C}">
      <dgm:prSet/>
      <dgm:spPr/>
      <dgm:t>
        <a:bodyPr/>
        <a:lstStyle/>
        <a:p>
          <a:endParaRPr lang="es-CL" sz="2800"/>
        </a:p>
      </dgm:t>
    </dgm:pt>
    <dgm:pt modelId="{9C29331A-C642-4078-AFE9-B67F2749D193}" type="sibTrans" cxnId="{D4147A6C-CA87-4040-9BCC-92433534752C}">
      <dgm:prSet/>
      <dgm:spPr/>
      <dgm:t>
        <a:bodyPr/>
        <a:lstStyle/>
        <a:p>
          <a:endParaRPr lang="es-CL" sz="2800"/>
        </a:p>
      </dgm:t>
    </dgm:pt>
    <dgm:pt modelId="{1D024E2D-9628-4F4E-9E7A-418C45D5CB77}">
      <dgm:prSet custT="1"/>
      <dgm:spPr>
        <a:solidFill>
          <a:srgbClr val="7030A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Entrenamiento y Validación del Modelo</a:t>
          </a:r>
        </a:p>
      </dgm:t>
    </dgm:pt>
    <dgm:pt modelId="{B50FD71A-7B5A-456B-A6AC-5AFDB408DCCD}" type="parTrans" cxnId="{A21D4AE3-D4F0-44D4-8743-24A25C2FFDE5}">
      <dgm:prSet/>
      <dgm:spPr/>
      <dgm:t>
        <a:bodyPr/>
        <a:lstStyle/>
        <a:p>
          <a:endParaRPr lang="es-CL" sz="2800"/>
        </a:p>
      </dgm:t>
    </dgm:pt>
    <dgm:pt modelId="{65C2F1EE-AE12-4D17-9F39-C5621274356F}" type="sibTrans" cxnId="{A21D4AE3-D4F0-44D4-8743-24A25C2FFDE5}">
      <dgm:prSet/>
      <dgm:spPr/>
      <dgm:t>
        <a:bodyPr/>
        <a:lstStyle/>
        <a:p>
          <a:endParaRPr lang="es-CL" sz="2800"/>
        </a:p>
      </dgm:t>
    </dgm:pt>
    <dgm:pt modelId="{8D207D6D-641A-4590-AE98-5F62CB6B90F1}">
      <dgm:prSet custT="1"/>
      <dgm:spPr>
        <a:solidFill>
          <a:srgbClr val="C00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Despliegue del Modelo</a:t>
          </a:r>
        </a:p>
      </dgm:t>
    </dgm:pt>
    <dgm:pt modelId="{21BBD563-DEA0-45B4-8C9D-299D8CC734FE}" type="parTrans" cxnId="{C8FCA18E-63DF-444D-B6CB-572B204F7F0E}">
      <dgm:prSet/>
      <dgm:spPr/>
      <dgm:t>
        <a:bodyPr/>
        <a:lstStyle/>
        <a:p>
          <a:endParaRPr lang="es-CL" sz="2800"/>
        </a:p>
      </dgm:t>
    </dgm:pt>
    <dgm:pt modelId="{9EC5BC75-73D7-4308-AD19-0A75203F5914}" type="sibTrans" cxnId="{C8FCA18E-63DF-444D-B6CB-572B204F7F0E}">
      <dgm:prSet/>
      <dgm:spPr/>
      <dgm:t>
        <a:bodyPr/>
        <a:lstStyle/>
        <a:p>
          <a:endParaRPr lang="es-CL" sz="2800"/>
        </a:p>
      </dgm:t>
    </dgm:pt>
    <dgm:pt modelId="{743C2F1B-BDCF-44C9-BEF4-EE5AC9B0EF2E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sz="1200" b="1" dirty="0"/>
            <a:t>Preprocesamiento y </a:t>
          </a:r>
          <a:r>
            <a:rPr lang="es-CL" sz="1200" b="1" dirty="0" err="1"/>
            <a:t>Feature</a:t>
          </a:r>
          <a:r>
            <a:rPr lang="es-CL" sz="1200" b="1" dirty="0"/>
            <a:t> </a:t>
          </a:r>
          <a:r>
            <a:rPr lang="es-CL" sz="1200" b="1" dirty="0" err="1"/>
            <a:t>Engineering</a:t>
          </a:r>
          <a:endParaRPr lang="es-CL" sz="1200" b="1" dirty="0"/>
        </a:p>
      </dgm:t>
    </dgm:pt>
    <dgm:pt modelId="{BD11B9C3-F9BF-46AC-9587-1F188C1C22F4}" type="parTrans" cxnId="{318351E8-D899-4B84-BD9E-444BB8422CA5}">
      <dgm:prSet/>
      <dgm:spPr/>
      <dgm:t>
        <a:bodyPr/>
        <a:lstStyle/>
        <a:p>
          <a:endParaRPr lang="es-CL" sz="2800"/>
        </a:p>
      </dgm:t>
    </dgm:pt>
    <dgm:pt modelId="{C6829E32-242C-48FE-ACF2-90E89ECC96C6}" type="sibTrans" cxnId="{318351E8-D899-4B84-BD9E-444BB8422CA5}">
      <dgm:prSet/>
      <dgm:spPr/>
      <dgm:t>
        <a:bodyPr/>
        <a:lstStyle/>
        <a:p>
          <a:endParaRPr lang="es-CL" sz="2800"/>
        </a:p>
      </dgm:t>
    </dgm:pt>
    <dgm:pt modelId="{366BA0C2-437E-4248-9CF6-E41FDE792B6D}" type="pres">
      <dgm:prSet presAssocID="{DDA334E2-AA21-4B23-BAA5-582244DA23FE}" presName="Name0" presStyleCnt="0">
        <dgm:presLayoutVars>
          <dgm:dir/>
          <dgm:animLvl val="lvl"/>
          <dgm:resizeHandles val="exact"/>
        </dgm:presLayoutVars>
      </dgm:prSet>
      <dgm:spPr/>
    </dgm:pt>
    <dgm:pt modelId="{8EB1B2FA-D3E7-4865-80E1-517200D59559}" type="pres">
      <dgm:prSet presAssocID="{F3B165F5-86D4-4F03-BA71-63ACC4F3E7B3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AAC6FEB-B672-47C2-B5E3-79ED1061A66E}" type="pres">
      <dgm:prSet presAssocID="{AA7559CA-FA57-4518-8C81-B790CB91BB88}" presName="parTxOnlySpace" presStyleCnt="0"/>
      <dgm:spPr/>
    </dgm:pt>
    <dgm:pt modelId="{C070FAE4-ECB0-4CDA-860E-317EF3B83187}" type="pres">
      <dgm:prSet presAssocID="{35CED163-0695-4325-9C18-299EC671746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4F9D0DE4-CFA4-41E4-9556-EC392D0C2FC6}" type="pres">
      <dgm:prSet presAssocID="{AC880BE8-5A07-4AC1-8CF2-68F41035BF39}" presName="parTxOnlySpace" presStyleCnt="0"/>
      <dgm:spPr/>
    </dgm:pt>
    <dgm:pt modelId="{F771C69A-D244-4955-87EB-858EDFD3BFAB}" type="pres">
      <dgm:prSet presAssocID="{B84DC464-0C09-4EB9-85FD-51BD64C447F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FABE20D-9E55-419B-96C4-685B8F0AD33E}" type="pres">
      <dgm:prSet presAssocID="{9C29331A-C642-4078-AFE9-B67F2749D193}" presName="parTxOnlySpace" presStyleCnt="0"/>
      <dgm:spPr/>
    </dgm:pt>
    <dgm:pt modelId="{A9B78E7D-4B44-46F6-94FF-7CAC37CDF5A4}" type="pres">
      <dgm:prSet presAssocID="{743C2F1B-BDCF-44C9-BEF4-EE5AC9B0EF2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BA1E4760-2BD4-41DB-B372-1EE5D236DC6E}" type="pres">
      <dgm:prSet presAssocID="{C6829E32-242C-48FE-ACF2-90E89ECC96C6}" presName="parTxOnlySpace" presStyleCnt="0"/>
      <dgm:spPr/>
    </dgm:pt>
    <dgm:pt modelId="{145A7BA9-C2E4-4630-8CAA-3941B69C1260}" type="pres">
      <dgm:prSet presAssocID="{1D024E2D-9628-4F4E-9E7A-418C45D5CB7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7C71A6-CC10-4ABA-BA69-DB68CBBFF101}" type="pres">
      <dgm:prSet presAssocID="{65C2F1EE-AE12-4D17-9F39-C5621274356F}" presName="parTxOnlySpace" presStyleCnt="0"/>
      <dgm:spPr/>
    </dgm:pt>
    <dgm:pt modelId="{C4B609F5-9F85-4611-8F5E-32DF27A6DB67}" type="pres">
      <dgm:prSet presAssocID="{8D207D6D-641A-4590-AE98-5F62CB6B90F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8D5B20-DED9-4589-9589-11B07CF896AB}" type="presOf" srcId="{DDA334E2-AA21-4B23-BAA5-582244DA23FE}" destId="{366BA0C2-437E-4248-9CF6-E41FDE792B6D}" srcOrd="0" destOrd="0" presId="urn:microsoft.com/office/officeart/2005/8/layout/chevron1"/>
    <dgm:cxn modelId="{761B9E3C-9D38-4CEC-8F2F-5EA1D598CD66}" type="presOf" srcId="{35CED163-0695-4325-9C18-299EC6717464}" destId="{C070FAE4-ECB0-4CDA-860E-317EF3B83187}" srcOrd="0" destOrd="0" presId="urn:microsoft.com/office/officeart/2005/8/layout/chevron1"/>
    <dgm:cxn modelId="{87333864-DE37-4587-867E-6CD835D0B456}" srcId="{DDA334E2-AA21-4B23-BAA5-582244DA23FE}" destId="{35CED163-0695-4325-9C18-299EC6717464}" srcOrd="1" destOrd="0" parTransId="{5C58CB27-5719-4FD5-B0EC-39677214EE50}" sibTransId="{AC880BE8-5A07-4AC1-8CF2-68F41035BF39}"/>
    <dgm:cxn modelId="{BDF4A965-1F96-4178-BC24-0301A0A0CB2A}" type="presOf" srcId="{1D024E2D-9628-4F4E-9E7A-418C45D5CB77}" destId="{145A7BA9-C2E4-4630-8CAA-3941B69C1260}" srcOrd="0" destOrd="0" presId="urn:microsoft.com/office/officeart/2005/8/layout/chevron1"/>
    <dgm:cxn modelId="{D4147A6C-CA87-4040-9BCC-92433534752C}" srcId="{DDA334E2-AA21-4B23-BAA5-582244DA23FE}" destId="{B84DC464-0C09-4EB9-85FD-51BD64C447F8}" srcOrd="2" destOrd="0" parTransId="{58916848-F4C7-4F27-A458-1BA130AC5688}" sibTransId="{9C29331A-C642-4078-AFE9-B67F2749D193}"/>
    <dgm:cxn modelId="{D0516974-11A3-4B30-BF8F-F27B2A203157}" type="presOf" srcId="{B84DC464-0C09-4EB9-85FD-51BD64C447F8}" destId="{F771C69A-D244-4955-87EB-858EDFD3BFAB}" srcOrd="0" destOrd="0" presId="urn:microsoft.com/office/officeart/2005/8/layout/chevron1"/>
    <dgm:cxn modelId="{D9F83D7C-C685-4CB7-9899-F04D8CBAFAE2}" type="presOf" srcId="{743C2F1B-BDCF-44C9-BEF4-EE5AC9B0EF2E}" destId="{A9B78E7D-4B44-46F6-94FF-7CAC37CDF5A4}" srcOrd="0" destOrd="0" presId="urn:microsoft.com/office/officeart/2005/8/layout/chevron1"/>
    <dgm:cxn modelId="{74E23689-8CA8-4EFC-A0C9-B19BCAD11959}" type="presOf" srcId="{8D207D6D-641A-4590-AE98-5F62CB6B90F1}" destId="{C4B609F5-9F85-4611-8F5E-32DF27A6DB67}" srcOrd="0" destOrd="0" presId="urn:microsoft.com/office/officeart/2005/8/layout/chevron1"/>
    <dgm:cxn modelId="{C8FCA18E-63DF-444D-B6CB-572B204F7F0E}" srcId="{DDA334E2-AA21-4B23-BAA5-582244DA23FE}" destId="{8D207D6D-641A-4590-AE98-5F62CB6B90F1}" srcOrd="5" destOrd="0" parTransId="{21BBD563-DEA0-45B4-8C9D-299D8CC734FE}" sibTransId="{9EC5BC75-73D7-4308-AD19-0A75203F5914}"/>
    <dgm:cxn modelId="{BDB279CC-681C-4E5B-B24C-653FB51AE1D8}" srcId="{DDA334E2-AA21-4B23-BAA5-582244DA23FE}" destId="{F3B165F5-86D4-4F03-BA71-63ACC4F3E7B3}" srcOrd="0" destOrd="0" parTransId="{B3FF9D32-BA44-4C66-9F2A-BA6DCDC51ADD}" sibTransId="{AA7559CA-FA57-4518-8C81-B790CB91BB88}"/>
    <dgm:cxn modelId="{01C230D7-EBEF-4191-8583-82FA6161644A}" type="presOf" srcId="{F3B165F5-86D4-4F03-BA71-63ACC4F3E7B3}" destId="{8EB1B2FA-D3E7-4865-80E1-517200D59559}" srcOrd="0" destOrd="0" presId="urn:microsoft.com/office/officeart/2005/8/layout/chevron1"/>
    <dgm:cxn modelId="{A21D4AE3-D4F0-44D4-8743-24A25C2FFDE5}" srcId="{DDA334E2-AA21-4B23-BAA5-582244DA23FE}" destId="{1D024E2D-9628-4F4E-9E7A-418C45D5CB77}" srcOrd="4" destOrd="0" parTransId="{B50FD71A-7B5A-456B-A6AC-5AFDB408DCCD}" sibTransId="{65C2F1EE-AE12-4D17-9F39-C5621274356F}"/>
    <dgm:cxn modelId="{318351E8-D899-4B84-BD9E-444BB8422CA5}" srcId="{DDA334E2-AA21-4B23-BAA5-582244DA23FE}" destId="{743C2F1B-BDCF-44C9-BEF4-EE5AC9B0EF2E}" srcOrd="3" destOrd="0" parTransId="{BD11B9C3-F9BF-46AC-9587-1F188C1C22F4}" sibTransId="{C6829E32-242C-48FE-ACF2-90E89ECC96C6}"/>
    <dgm:cxn modelId="{4355CDA1-4C75-4884-8322-36295A0C3F1C}" type="presParOf" srcId="{366BA0C2-437E-4248-9CF6-E41FDE792B6D}" destId="{8EB1B2FA-D3E7-4865-80E1-517200D59559}" srcOrd="0" destOrd="0" presId="urn:microsoft.com/office/officeart/2005/8/layout/chevron1"/>
    <dgm:cxn modelId="{8A78BE8F-9185-4970-B004-8E81951E59F4}" type="presParOf" srcId="{366BA0C2-437E-4248-9CF6-E41FDE792B6D}" destId="{DAAC6FEB-B672-47C2-B5E3-79ED1061A66E}" srcOrd="1" destOrd="0" presId="urn:microsoft.com/office/officeart/2005/8/layout/chevron1"/>
    <dgm:cxn modelId="{FB953633-1E41-4333-821D-67C4F4B0F0BB}" type="presParOf" srcId="{366BA0C2-437E-4248-9CF6-E41FDE792B6D}" destId="{C070FAE4-ECB0-4CDA-860E-317EF3B83187}" srcOrd="2" destOrd="0" presId="urn:microsoft.com/office/officeart/2005/8/layout/chevron1"/>
    <dgm:cxn modelId="{33FC7A1C-213C-43B6-904B-D2FCF6F7BA3C}" type="presParOf" srcId="{366BA0C2-437E-4248-9CF6-E41FDE792B6D}" destId="{4F9D0DE4-CFA4-41E4-9556-EC392D0C2FC6}" srcOrd="3" destOrd="0" presId="urn:microsoft.com/office/officeart/2005/8/layout/chevron1"/>
    <dgm:cxn modelId="{3962FF96-1F96-4ECC-A427-F974213EE862}" type="presParOf" srcId="{366BA0C2-437E-4248-9CF6-E41FDE792B6D}" destId="{F771C69A-D244-4955-87EB-858EDFD3BFAB}" srcOrd="4" destOrd="0" presId="urn:microsoft.com/office/officeart/2005/8/layout/chevron1"/>
    <dgm:cxn modelId="{EFFB7C74-A50C-4A4D-9AE0-4F08C8D4B271}" type="presParOf" srcId="{366BA0C2-437E-4248-9CF6-E41FDE792B6D}" destId="{1FABE20D-9E55-419B-96C4-685B8F0AD33E}" srcOrd="5" destOrd="0" presId="urn:microsoft.com/office/officeart/2005/8/layout/chevron1"/>
    <dgm:cxn modelId="{2E95F4DF-01B6-4164-9A8C-B3814CF78EB4}" type="presParOf" srcId="{366BA0C2-437E-4248-9CF6-E41FDE792B6D}" destId="{A9B78E7D-4B44-46F6-94FF-7CAC37CDF5A4}" srcOrd="6" destOrd="0" presId="urn:microsoft.com/office/officeart/2005/8/layout/chevron1"/>
    <dgm:cxn modelId="{4991992C-41E6-44CE-AA19-D1EF7A4D0078}" type="presParOf" srcId="{366BA0C2-437E-4248-9CF6-E41FDE792B6D}" destId="{BA1E4760-2BD4-41DB-B372-1EE5D236DC6E}" srcOrd="7" destOrd="0" presId="urn:microsoft.com/office/officeart/2005/8/layout/chevron1"/>
    <dgm:cxn modelId="{B9DF14D5-186B-471B-A165-0328FA8296A4}" type="presParOf" srcId="{366BA0C2-437E-4248-9CF6-E41FDE792B6D}" destId="{145A7BA9-C2E4-4630-8CAA-3941B69C1260}" srcOrd="8" destOrd="0" presId="urn:microsoft.com/office/officeart/2005/8/layout/chevron1"/>
    <dgm:cxn modelId="{D6E73A8A-178B-41DF-9C6F-EBB8E4BB2056}" type="presParOf" srcId="{366BA0C2-437E-4248-9CF6-E41FDE792B6D}" destId="{237C71A6-CC10-4ABA-BA69-DB68CBBFF101}" srcOrd="9" destOrd="0" presId="urn:microsoft.com/office/officeart/2005/8/layout/chevron1"/>
    <dgm:cxn modelId="{C0E7219A-473F-48EB-BD0F-23149602A9F5}" type="presParOf" srcId="{366BA0C2-437E-4248-9CF6-E41FDE792B6D}" destId="{C4B609F5-9F85-4611-8F5E-32DF27A6DB6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DA334E2-AA21-4B23-BAA5-582244DA23FE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F3B165F5-86D4-4F03-BA71-63ACC4F3E7B3}">
      <dgm:prSet phldrT="[Texto]"/>
      <dgm:spPr>
        <a:solidFill>
          <a:srgbClr val="FFC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Entendimiento del Problema</a:t>
          </a:r>
        </a:p>
      </dgm:t>
    </dgm:pt>
    <dgm:pt modelId="{B3FF9D32-BA44-4C66-9F2A-BA6DCDC51ADD}" type="parTrans" cxnId="{BDB279CC-681C-4E5B-B24C-653FB51AE1D8}">
      <dgm:prSet/>
      <dgm:spPr/>
      <dgm:t>
        <a:bodyPr/>
        <a:lstStyle/>
        <a:p>
          <a:endParaRPr lang="es-CL"/>
        </a:p>
      </dgm:t>
    </dgm:pt>
    <dgm:pt modelId="{AA7559CA-FA57-4518-8C81-B790CB91BB88}" type="sibTrans" cxnId="{BDB279CC-681C-4E5B-B24C-653FB51AE1D8}">
      <dgm:prSet/>
      <dgm:spPr/>
      <dgm:t>
        <a:bodyPr/>
        <a:lstStyle/>
        <a:p>
          <a:endParaRPr lang="es-CL"/>
        </a:p>
      </dgm:t>
    </dgm:pt>
    <dgm:pt modelId="{35CED163-0695-4325-9C18-299EC6717464}">
      <dgm:prSet phldrT="[Texto]"/>
      <dgm:spPr>
        <a:solidFill>
          <a:schemeClr val="accent1">
            <a:lumMod val="60000"/>
            <a:lumOff val="40000"/>
          </a:schemeClr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Extracción de Datos</a:t>
          </a:r>
        </a:p>
      </dgm:t>
    </dgm:pt>
    <dgm:pt modelId="{5C58CB27-5719-4FD5-B0EC-39677214EE50}" type="parTrans" cxnId="{87333864-DE37-4587-867E-6CD835D0B456}">
      <dgm:prSet/>
      <dgm:spPr/>
      <dgm:t>
        <a:bodyPr/>
        <a:lstStyle/>
        <a:p>
          <a:endParaRPr lang="es-CL"/>
        </a:p>
      </dgm:t>
    </dgm:pt>
    <dgm:pt modelId="{AC880BE8-5A07-4AC1-8CF2-68F41035BF39}" type="sibTrans" cxnId="{87333864-DE37-4587-867E-6CD835D0B456}">
      <dgm:prSet/>
      <dgm:spPr/>
      <dgm:t>
        <a:bodyPr/>
        <a:lstStyle/>
        <a:p>
          <a:endParaRPr lang="es-CL"/>
        </a:p>
      </dgm:t>
    </dgm:pt>
    <dgm:pt modelId="{B84DC464-0C09-4EB9-85FD-51BD64C447F8}">
      <dgm:prSet phldrT="[Texto]"/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Análisis Exploratorio de Datos</a:t>
          </a:r>
        </a:p>
      </dgm:t>
    </dgm:pt>
    <dgm:pt modelId="{58916848-F4C7-4F27-A458-1BA130AC5688}" type="parTrans" cxnId="{D4147A6C-CA87-4040-9BCC-92433534752C}">
      <dgm:prSet/>
      <dgm:spPr/>
      <dgm:t>
        <a:bodyPr/>
        <a:lstStyle/>
        <a:p>
          <a:endParaRPr lang="es-CL"/>
        </a:p>
      </dgm:t>
    </dgm:pt>
    <dgm:pt modelId="{9C29331A-C642-4078-AFE9-B67F2749D193}" type="sibTrans" cxnId="{D4147A6C-CA87-4040-9BCC-92433534752C}">
      <dgm:prSet/>
      <dgm:spPr/>
      <dgm:t>
        <a:bodyPr/>
        <a:lstStyle/>
        <a:p>
          <a:endParaRPr lang="es-CL"/>
        </a:p>
      </dgm:t>
    </dgm:pt>
    <dgm:pt modelId="{1D024E2D-9628-4F4E-9E7A-418C45D5CB77}">
      <dgm:prSet/>
      <dgm:spPr>
        <a:solidFill>
          <a:srgbClr val="7030A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Modelado</a:t>
          </a:r>
        </a:p>
      </dgm:t>
    </dgm:pt>
    <dgm:pt modelId="{B50FD71A-7B5A-456B-A6AC-5AFDB408DCCD}" type="parTrans" cxnId="{A21D4AE3-D4F0-44D4-8743-24A25C2FFDE5}">
      <dgm:prSet/>
      <dgm:spPr/>
      <dgm:t>
        <a:bodyPr/>
        <a:lstStyle/>
        <a:p>
          <a:endParaRPr lang="es-CL"/>
        </a:p>
      </dgm:t>
    </dgm:pt>
    <dgm:pt modelId="{65C2F1EE-AE12-4D17-9F39-C5621274356F}" type="sibTrans" cxnId="{A21D4AE3-D4F0-44D4-8743-24A25C2FFDE5}">
      <dgm:prSet/>
      <dgm:spPr/>
      <dgm:t>
        <a:bodyPr/>
        <a:lstStyle/>
        <a:p>
          <a:endParaRPr lang="es-CL"/>
        </a:p>
      </dgm:t>
    </dgm:pt>
    <dgm:pt modelId="{8D207D6D-641A-4590-AE98-5F62CB6B90F1}">
      <dgm:prSet/>
      <dgm:spPr>
        <a:solidFill>
          <a:srgbClr val="C00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Despliegue del Modelo</a:t>
          </a:r>
        </a:p>
      </dgm:t>
    </dgm:pt>
    <dgm:pt modelId="{21BBD563-DEA0-45B4-8C9D-299D8CC734FE}" type="parTrans" cxnId="{C8FCA18E-63DF-444D-B6CB-572B204F7F0E}">
      <dgm:prSet/>
      <dgm:spPr/>
      <dgm:t>
        <a:bodyPr/>
        <a:lstStyle/>
        <a:p>
          <a:endParaRPr lang="es-CL"/>
        </a:p>
      </dgm:t>
    </dgm:pt>
    <dgm:pt modelId="{9EC5BC75-73D7-4308-AD19-0A75203F5914}" type="sibTrans" cxnId="{C8FCA18E-63DF-444D-B6CB-572B204F7F0E}">
      <dgm:prSet/>
      <dgm:spPr/>
      <dgm:t>
        <a:bodyPr/>
        <a:lstStyle/>
        <a:p>
          <a:endParaRPr lang="es-CL"/>
        </a:p>
      </dgm:t>
    </dgm:pt>
    <dgm:pt modelId="{743C2F1B-BDCF-44C9-BEF4-EE5AC9B0EF2E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Limpieza y Preparación de Datos</a:t>
          </a:r>
        </a:p>
      </dgm:t>
    </dgm:pt>
    <dgm:pt modelId="{BD11B9C3-F9BF-46AC-9587-1F188C1C22F4}" type="parTrans" cxnId="{318351E8-D899-4B84-BD9E-444BB8422CA5}">
      <dgm:prSet/>
      <dgm:spPr/>
      <dgm:t>
        <a:bodyPr/>
        <a:lstStyle/>
        <a:p>
          <a:endParaRPr lang="es-CL"/>
        </a:p>
      </dgm:t>
    </dgm:pt>
    <dgm:pt modelId="{C6829E32-242C-48FE-ACF2-90E89ECC96C6}" type="sibTrans" cxnId="{318351E8-D899-4B84-BD9E-444BB8422CA5}">
      <dgm:prSet/>
      <dgm:spPr/>
      <dgm:t>
        <a:bodyPr/>
        <a:lstStyle/>
        <a:p>
          <a:endParaRPr lang="es-CL"/>
        </a:p>
      </dgm:t>
    </dgm:pt>
    <dgm:pt modelId="{366BA0C2-437E-4248-9CF6-E41FDE792B6D}" type="pres">
      <dgm:prSet presAssocID="{DDA334E2-AA21-4B23-BAA5-582244DA23FE}" presName="Name0" presStyleCnt="0">
        <dgm:presLayoutVars>
          <dgm:dir/>
          <dgm:animLvl val="lvl"/>
          <dgm:resizeHandles val="exact"/>
        </dgm:presLayoutVars>
      </dgm:prSet>
      <dgm:spPr/>
    </dgm:pt>
    <dgm:pt modelId="{8EB1B2FA-D3E7-4865-80E1-517200D59559}" type="pres">
      <dgm:prSet presAssocID="{F3B165F5-86D4-4F03-BA71-63ACC4F3E7B3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AAC6FEB-B672-47C2-B5E3-79ED1061A66E}" type="pres">
      <dgm:prSet presAssocID="{AA7559CA-FA57-4518-8C81-B790CB91BB88}" presName="parTxOnlySpace" presStyleCnt="0"/>
      <dgm:spPr/>
    </dgm:pt>
    <dgm:pt modelId="{C070FAE4-ECB0-4CDA-860E-317EF3B83187}" type="pres">
      <dgm:prSet presAssocID="{35CED163-0695-4325-9C18-299EC671746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4F9D0DE4-CFA4-41E4-9556-EC392D0C2FC6}" type="pres">
      <dgm:prSet presAssocID="{AC880BE8-5A07-4AC1-8CF2-68F41035BF39}" presName="parTxOnlySpace" presStyleCnt="0"/>
      <dgm:spPr/>
    </dgm:pt>
    <dgm:pt modelId="{F771C69A-D244-4955-87EB-858EDFD3BFAB}" type="pres">
      <dgm:prSet presAssocID="{B84DC464-0C09-4EB9-85FD-51BD64C447F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FABE20D-9E55-419B-96C4-685B8F0AD33E}" type="pres">
      <dgm:prSet presAssocID="{9C29331A-C642-4078-AFE9-B67F2749D193}" presName="parTxOnlySpace" presStyleCnt="0"/>
      <dgm:spPr/>
    </dgm:pt>
    <dgm:pt modelId="{A9B78E7D-4B44-46F6-94FF-7CAC37CDF5A4}" type="pres">
      <dgm:prSet presAssocID="{743C2F1B-BDCF-44C9-BEF4-EE5AC9B0EF2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BA1E4760-2BD4-41DB-B372-1EE5D236DC6E}" type="pres">
      <dgm:prSet presAssocID="{C6829E32-242C-48FE-ACF2-90E89ECC96C6}" presName="parTxOnlySpace" presStyleCnt="0"/>
      <dgm:spPr/>
    </dgm:pt>
    <dgm:pt modelId="{145A7BA9-C2E4-4630-8CAA-3941B69C1260}" type="pres">
      <dgm:prSet presAssocID="{1D024E2D-9628-4F4E-9E7A-418C45D5CB7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7C71A6-CC10-4ABA-BA69-DB68CBBFF101}" type="pres">
      <dgm:prSet presAssocID="{65C2F1EE-AE12-4D17-9F39-C5621274356F}" presName="parTxOnlySpace" presStyleCnt="0"/>
      <dgm:spPr/>
    </dgm:pt>
    <dgm:pt modelId="{C4B609F5-9F85-4611-8F5E-32DF27A6DB67}" type="pres">
      <dgm:prSet presAssocID="{8D207D6D-641A-4590-AE98-5F62CB6B90F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8D5B20-DED9-4589-9589-11B07CF896AB}" type="presOf" srcId="{DDA334E2-AA21-4B23-BAA5-582244DA23FE}" destId="{366BA0C2-437E-4248-9CF6-E41FDE792B6D}" srcOrd="0" destOrd="0" presId="urn:microsoft.com/office/officeart/2005/8/layout/chevron1"/>
    <dgm:cxn modelId="{761B9E3C-9D38-4CEC-8F2F-5EA1D598CD66}" type="presOf" srcId="{35CED163-0695-4325-9C18-299EC6717464}" destId="{C070FAE4-ECB0-4CDA-860E-317EF3B83187}" srcOrd="0" destOrd="0" presId="urn:microsoft.com/office/officeart/2005/8/layout/chevron1"/>
    <dgm:cxn modelId="{87333864-DE37-4587-867E-6CD835D0B456}" srcId="{DDA334E2-AA21-4B23-BAA5-582244DA23FE}" destId="{35CED163-0695-4325-9C18-299EC6717464}" srcOrd="1" destOrd="0" parTransId="{5C58CB27-5719-4FD5-B0EC-39677214EE50}" sibTransId="{AC880BE8-5A07-4AC1-8CF2-68F41035BF39}"/>
    <dgm:cxn modelId="{BDF4A965-1F96-4178-BC24-0301A0A0CB2A}" type="presOf" srcId="{1D024E2D-9628-4F4E-9E7A-418C45D5CB77}" destId="{145A7BA9-C2E4-4630-8CAA-3941B69C1260}" srcOrd="0" destOrd="0" presId="urn:microsoft.com/office/officeart/2005/8/layout/chevron1"/>
    <dgm:cxn modelId="{D4147A6C-CA87-4040-9BCC-92433534752C}" srcId="{DDA334E2-AA21-4B23-BAA5-582244DA23FE}" destId="{B84DC464-0C09-4EB9-85FD-51BD64C447F8}" srcOrd="2" destOrd="0" parTransId="{58916848-F4C7-4F27-A458-1BA130AC5688}" sibTransId="{9C29331A-C642-4078-AFE9-B67F2749D193}"/>
    <dgm:cxn modelId="{D0516974-11A3-4B30-BF8F-F27B2A203157}" type="presOf" srcId="{B84DC464-0C09-4EB9-85FD-51BD64C447F8}" destId="{F771C69A-D244-4955-87EB-858EDFD3BFAB}" srcOrd="0" destOrd="0" presId="urn:microsoft.com/office/officeart/2005/8/layout/chevron1"/>
    <dgm:cxn modelId="{D9F83D7C-C685-4CB7-9899-F04D8CBAFAE2}" type="presOf" srcId="{743C2F1B-BDCF-44C9-BEF4-EE5AC9B0EF2E}" destId="{A9B78E7D-4B44-46F6-94FF-7CAC37CDF5A4}" srcOrd="0" destOrd="0" presId="urn:microsoft.com/office/officeart/2005/8/layout/chevron1"/>
    <dgm:cxn modelId="{74E23689-8CA8-4EFC-A0C9-B19BCAD11959}" type="presOf" srcId="{8D207D6D-641A-4590-AE98-5F62CB6B90F1}" destId="{C4B609F5-9F85-4611-8F5E-32DF27A6DB67}" srcOrd="0" destOrd="0" presId="urn:microsoft.com/office/officeart/2005/8/layout/chevron1"/>
    <dgm:cxn modelId="{C8FCA18E-63DF-444D-B6CB-572B204F7F0E}" srcId="{DDA334E2-AA21-4B23-BAA5-582244DA23FE}" destId="{8D207D6D-641A-4590-AE98-5F62CB6B90F1}" srcOrd="5" destOrd="0" parTransId="{21BBD563-DEA0-45B4-8C9D-299D8CC734FE}" sibTransId="{9EC5BC75-73D7-4308-AD19-0A75203F5914}"/>
    <dgm:cxn modelId="{BDB279CC-681C-4E5B-B24C-653FB51AE1D8}" srcId="{DDA334E2-AA21-4B23-BAA5-582244DA23FE}" destId="{F3B165F5-86D4-4F03-BA71-63ACC4F3E7B3}" srcOrd="0" destOrd="0" parTransId="{B3FF9D32-BA44-4C66-9F2A-BA6DCDC51ADD}" sibTransId="{AA7559CA-FA57-4518-8C81-B790CB91BB88}"/>
    <dgm:cxn modelId="{01C230D7-EBEF-4191-8583-82FA6161644A}" type="presOf" srcId="{F3B165F5-86D4-4F03-BA71-63ACC4F3E7B3}" destId="{8EB1B2FA-D3E7-4865-80E1-517200D59559}" srcOrd="0" destOrd="0" presId="urn:microsoft.com/office/officeart/2005/8/layout/chevron1"/>
    <dgm:cxn modelId="{A21D4AE3-D4F0-44D4-8743-24A25C2FFDE5}" srcId="{DDA334E2-AA21-4B23-BAA5-582244DA23FE}" destId="{1D024E2D-9628-4F4E-9E7A-418C45D5CB77}" srcOrd="4" destOrd="0" parTransId="{B50FD71A-7B5A-456B-A6AC-5AFDB408DCCD}" sibTransId="{65C2F1EE-AE12-4D17-9F39-C5621274356F}"/>
    <dgm:cxn modelId="{318351E8-D899-4B84-BD9E-444BB8422CA5}" srcId="{DDA334E2-AA21-4B23-BAA5-582244DA23FE}" destId="{743C2F1B-BDCF-44C9-BEF4-EE5AC9B0EF2E}" srcOrd="3" destOrd="0" parTransId="{BD11B9C3-F9BF-46AC-9587-1F188C1C22F4}" sibTransId="{C6829E32-242C-48FE-ACF2-90E89ECC96C6}"/>
    <dgm:cxn modelId="{4355CDA1-4C75-4884-8322-36295A0C3F1C}" type="presParOf" srcId="{366BA0C2-437E-4248-9CF6-E41FDE792B6D}" destId="{8EB1B2FA-D3E7-4865-80E1-517200D59559}" srcOrd="0" destOrd="0" presId="urn:microsoft.com/office/officeart/2005/8/layout/chevron1"/>
    <dgm:cxn modelId="{8A78BE8F-9185-4970-B004-8E81951E59F4}" type="presParOf" srcId="{366BA0C2-437E-4248-9CF6-E41FDE792B6D}" destId="{DAAC6FEB-B672-47C2-B5E3-79ED1061A66E}" srcOrd="1" destOrd="0" presId="urn:microsoft.com/office/officeart/2005/8/layout/chevron1"/>
    <dgm:cxn modelId="{FB953633-1E41-4333-821D-67C4F4B0F0BB}" type="presParOf" srcId="{366BA0C2-437E-4248-9CF6-E41FDE792B6D}" destId="{C070FAE4-ECB0-4CDA-860E-317EF3B83187}" srcOrd="2" destOrd="0" presId="urn:microsoft.com/office/officeart/2005/8/layout/chevron1"/>
    <dgm:cxn modelId="{33FC7A1C-213C-43B6-904B-D2FCF6F7BA3C}" type="presParOf" srcId="{366BA0C2-437E-4248-9CF6-E41FDE792B6D}" destId="{4F9D0DE4-CFA4-41E4-9556-EC392D0C2FC6}" srcOrd="3" destOrd="0" presId="urn:microsoft.com/office/officeart/2005/8/layout/chevron1"/>
    <dgm:cxn modelId="{3962FF96-1F96-4ECC-A427-F974213EE862}" type="presParOf" srcId="{366BA0C2-437E-4248-9CF6-E41FDE792B6D}" destId="{F771C69A-D244-4955-87EB-858EDFD3BFAB}" srcOrd="4" destOrd="0" presId="urn:microsoft.com/office/officeart/2005/8/layout/chevron1"/>
    <dgm:cxn modelId="{EFFB7C74-A50C-4A4D-9AE0-4F08C8D4B271}" type="presParOf" srcId="{366BA0C2-437E-4248-9CF6-E41FDE792B6D}" destId="{1FABE20D-9E55-419B-96C4-685B8F0AD33E}" srcOrd="5" destOrd="0" presId="urn:microsoft.com/office/officeart/2005/8/layout/chevron1"/>
    <dgm:cxn modelId="{2E95F4DF-01B6-4164-9A8C-B3814CF78EB4}" type="presParOf" srcId="{366BA0C2-437E-4248-9CF6-E41FDE792B6D}" destId="{A9B78E7D-4B44-46F6-94FF-7CAC37CDF5A4}" srcOrd="6" destOrd="0" presId="urn:microsoft.com/office/officeart/2005/8/layout/chevron1"/>
    <dgm:cxn modelId="{4991992C-41E6-44CE-AA19-D1EF7A4D0078}" type="presParOf" srcId="{366BA0C2-437E-4248-9CF6-E41FDE792B6D}" destId="{BA1E4760-2BD4-41DB-B372-1EE5D236DC6E}" srcOrd="7" destOrd="0" presId="urn:microsoft.com/office/officeart/2005/8/layout/chevron1"/>
    <dgm:cxn modelId="{B9DF14D5-186B-471B-A165-0328FA8296A4}" type="presParOf" srcId="{366BA0C2-437E-4248-9CF6-E41FDE792B6D}" destId="{145A7BA9-C2E4-4630-8CAA-3941B69C1260}" srcOrd="8" destOrd="0" presId="urn:microsoft.com/office/officeart/2005/8/layout/chevron1"/>
    <dgm:cxn modelId="{D6E73A8A-178B-41DF-9C6F-EBB8E4BB2056}" type="presParOf" srcId="{366BA0C2-437E-4248-9CF6-E41FDE792B6D}" destId="{237C71A6-CC10-4ABA-BA69-DB68CBBFF101}" srcOrd="9" destOrd="0" presId="urn:microsoft.com/office/officeart/2005/8/layout/chevron1"/>
    <dgm:cxn modelId="{C0E7219A-473F-48EB-BD0F-23149602A9F5}" type="presParOf" srcId="{366BA0C2-437E-4248-9CF6-E41FDE792B6D}" destId="{C4B609F5-9F85-4611-8F5E-32DF27A6DB6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DA334E2-AA21-4B23-BAA5-582244DA23FE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F3B165F5-86D4-4F03-BA71-63ACC4F3E7B3}">
      <dgm:prSet phldrT="[Texto]"/>
      <dgm:spPr>
        <a:solidFill>
          <a:srgbClr val="FFC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Entendimiento del Problema</a:t>
          </a:r>
        </a:p>
      </dgm:t>
    </dgm:pt>
    <dgm:pt modelId="{B3FF9D32-BA44-4C66-9F2A-BA6DCDC51ADD}" type="parTrans" cxnId="{BDB279CC-681C-4E5B-B24C-653FB51AE1D8}">
      <dgm:prSet/>
      <dgm:spPr/>
      <dgm:t>
        <a:bodyPr/>
        <a:lstStyle/>
        <a:p>
          <a:endParaRPr lang="es-CL"/>
        </a:p>
      </dgm:t>
    </dgm:pt>
    <dgm:pt modelId="{AA7559CA-FA57-4518-8C81-B790CB91BB88}" type="sibTrans" cxnId="{BDB279CC-681C-4E5B-B24C-653FB51AE1D8}">
      <dgm:prSet/>
      <dgm:spPr/>
      <dgm:t>
        <a:bodyPr/>
        <a:lstStyle/>
        <a:p>
          <a:endParaRPr lang="es-CL"/>
        </a:p>
      </dgm:t>
    </dgm:pt>
    <dgm:pt modelId="{35CED163-0695-4325-9C18-299EC6717464}">
      <dgm:prSet phldrT="[Texto]"/>
      <dgm:spPr>
        <a:solidFill>
          <a:schemeClr val="accent1">
            <a:lumMod val="60000"/>
            <a:lumOff val="40000"/>
          </a:schemeClr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Extracción de Datos</a:t>
          </a:r>
        </a:p>
      </dgm:t>
    </dgm:pt>
    <dgm:pt modelId="{5C58CB27-5719-4FD5-B0EC-39677214EE50}" type="parTrans" cxnId="{87333864-DE37-4587-867E-6CD835D0B456}">
      <dgm:prSet/>
      <dgm:spPr/>
      <dgm:t>
        <a:bodyPr/>
        <a:lstStyle/>
        <a:p>
          <a:endParaRPr lang="es-CL"/>
        </a:p>
      </dgm:t>
    </dgm:pt>
    <dgm:pt modelId="{AC880BE8-5A07-4AC1-8CF2-68F41035BF39}" type="sibTrans" cxnId="{87333864-DE37-4587-867E-6CD835D0B456}">
      <dgm:prSet/>
      <dgm:spPr/>
      <dgm:t>
        <a:bodyPr/>
        <a:lstStyle/>
        <a:p>
          <a:endParaRPr lang="es-CL"/>
        </a:p>
      </dgm:t>
    </dgm:pt>
    <dgm:pt modelId="{B84DC464-0C09-4EB9-85FD-51BD64C447F8}">
      <dgm:prSet phldrT="[Texto]"/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Análisis Exploratorio de Datos</a:t>
          </a:r>
        </a:p>
      </dgm:t>
    </dgm:pt>
    <dgm:pt modelId="{58916848-F4C7-4F27-A458-1BA130AC5688}" type="parTrans" cxnId="{D4147A6C-CA87-4040-9BCC-92433534752C}">
      <dgm:prSet/>
      <dgm:spPr/>
      <dgm:t>
        <a:bodyPr/>
        <a:lstStyle/>
        <a:p>
          <a:endParaRPr lang="es-CL"/>
        </a:p>
      </dgm:t>
    </dgm:pt>
    <dgm:pt modelId="{9C29331A-C642-4078-AFE9-B67F2749D193}" type="sibTrans" cxnId="{D4147A6C-CA87-4040-9BCC-92433534752C}">
      <dgm:prSet/>
      <dgm:spPr/>
      <dgm:t>
        <a:bodyPr/>
        <a:lstStyle/>
        <a:p>
          <a:endParaRPr lang="es-CL"/>
        </a:p>
      </dgm:t>
    </dgm:pt>
    <dgm:pt modelId="{1D024E2D-9628-4F4E-9E7A-418C45D5CB77}">
      <dgm:prSet/>
      <dgm:spPr>
        <a:solidFill>
          <a:srgbClr val="7030A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Modelado</a:t>
          </a:r>
        </a:p>
      </dgm:t>
    </dgm:pt>
    <dgm:pt modelId="{B50FD71A-7B5A-456B-A6AC-5AFDB408DCCD}" type="parTrans" cxnId="{A21D4AE3-D4F0-44D4-8743-24A25C2FFDE5}">
      <dgm:prSet/>
      <dgm:spPr/>
      <dgm:t>
        <a:bodyPr/>
        <a:lstStyle/>
        <a:p>
          <a:endParaRPr lang="es-CL"/>
        </a:p>
      </dgm:t>
    </dgm:pt>
    <dgm:pt modelId="{65C2F1EE-AE12-4D17-9F39-C5621274356F}" type="sibTrans" cxnId="{A21D4AE3-D4F0-44D4-8743-24A25C2FFDE5}">
      <dgm:prSet/>
      <dgm:spPr/>
      <dgm:t>
        <a:bodyPr/>
        <a:lstStyle/>
        <a:p>
          <a:endParaRPr lang="es-CL"/>
        </a:p>
      </dgm:t>
    </dgm:pt>
    <dgm:pt modelId="{8D207D6D-641A-4590-AE98-5F62CB6B90F1}">
      <dgm:prSet/>
      <dgm:spPr>
        <a:solidFill>
          <a:srgbClr val="C00000"/>
        </a:solidFill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Despliegue del Modelo</a:t>
          </a:r>
        </a:p>
      </dgm:t>
    </dgm:pt>
    <dgm:pt modelId="{21BBD563-DEA0-45B4-8C9D-299D8CC734FE}" type="parTrans" cxnId="{C8FCA18E-63DF-444D-B6CB-572B204F7F0E}">
      <dgm:prSet/>
      <dgm:spPr/>
      <dgm:t>
        <a:bodyPr/>
        <a:lstStyle/>
        <a:p>
          <a:endParaRPr lang="es-CL"/>
        </a:p>
      </dgm:t>
    </dgm:pt>
    <dgm:pt modelId="{9EC5BC75-73D7-4308-AD19-0A75203F5914}" type="sibTrans" cxnId="{C8FCA18E-63DF-444D-B6CB-572B204F7F0E}">
      <dgm:prSet/>
      <dgm:spPr/>
      <dgm:t>
        <a:bodyPr/>
        <a:lstStyle/>
        <a:p>
          <a:endParaRPr lang="es-CL"/>
        </a:p>
      </dgm:t>
    </dgm:pt>
    <dgm:pt modelId="{743C2F1B-BDCF-44C9-BEF4-EE5AC9B0EF2E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 w="3810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s-CL" b="1" dirty="0"/>
            <a:t>Limpieza y Preparación de Datos</a:t>
          </a:r>
        </a:p>
      </dgm:t>
    </dgm:pt>
    <dgm:pt modelId="{BD11B9C3-F9BF-46AC-9587-1F188C1C22F4}" type="parTrans" cxnId="{318351E8-D899-4B84-BD9E-444BB8422CA5}">
      <dgm:prSet/>
      <dgm:spPr/>
      <dgm:t>
        <a:bodyPr/>
        <a:lstStyle/>
        <a:p>
          <a:endParaRPr lang="es-CL"/>
        </a:p>
      </dgm:t>
    </dgm:pt>
    <dgm:pt modelId="{C6829E32-242C-48FE-ACF2-90E89ECC96C6}" type="sibTrans" cxnId="{318351E8-D899-4B84-BD9E-444BB8422CA5}">
      <dgm:prSet/>
      <dgm:spPr/>
      <dgm:t>
        <a:bodyPr/>
        <a:lstStyle/>
        <a:p>
          <a:endParaRPr lang="es-CL"/>
        </a:p>
      </dgm:t>
    </dgm:pt>
    <dgm:pt modelId="{366BA0C2-437E-4248-9CF6-E41FDE792B6D}" type="pres">
      <dgm:prSet presAssocID="{DDA334E2-AA21-4B23-BAA5-582244DA23FE}" presName="Name0" presStyleCnt="0">
        <dgm:presLayoutVars>
          <dgm:dir/>
          <dgm:animLvl val="lvl"/>
          <dgm:resizeHandles val="exact"/>
        </dgm:presLayoutVars>
      </dgm:prSet>
      <dgm:spPr/>
    </dgm:pt>
    <dgm:pt modelId="{8EB1B2FA-D3E7-4865-80E1-517200D59559}" type="pres">
      <dgm:prSet presAssocID="{F3B165F5-86D4-4F03-BA71-63ACC4F3E7B3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AAC6FEB-B672-47C2-B5E3-79ED1061A66E}" type="pres">
      <dgm:prSet presAssocID="{AA7559CA-FA57-4518-8C81-B790CB91BB88}" presName="parTxOnlySpace" presStyleCnt="0"/>
      <dgm:spPr/>
    </dgm:pt>
    <dgm:pt modelId="{C070FAE4-ECB0-4CDA-860E-317EF3B83187}" type="pres">
      <dgm:prSet presAssocID="{35CED163-0695-4325-9C18-299EC671746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4F9D0DE4-CFA4-41E4-9556-EC392D0C2FC6}" type="pres">
      <dgm:prSet presAssocID="{AC880BE8-5A07-4AC1-8CF2-68F41035BF39}" presName="parTxOnlySpace" presStyleCnt="0"/>
      <dgm:spPr/>
    </dgm:pt>
    <dgm:pt modelId="{F771C69A-D244-4955-87EB-858EDFD3BFAB}" type="pres">
      <dgm:prSet presAssocID="{B84DC464-0C09-4EB9-85FD-51BD64C447F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FABE20D-9E55-419B-96C4-685B8F0AD33E}" type="pres">
      <dgm:prSet presAssocID="{9C29331A-C642-4078-AFE9-B67F2749D193}" presName="parTxOnlySpace" presStyleCnt="0"/>
      <dgm:spPr/>
    </dgm:pt>
    <dgm:pt modelId="{A9B78E7D-4B44-46F6-94FF-7CAC37CDF5A4}" type="pres">
      <dgm:prSet presAssocID="{743C2F1B-BDCF-44C9-BEF4-EE5AC9B0EF2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BA1E4760-2BD4-41DB-B372-1EE5D236DC6E}" type="pres">
      <dgm:prSet presAssocID="{C6829E32-242C-48FE-ACF2-90E89ECC96C6}" presName="parTxOnlySpace" presStyleCnt="0"/>
      <dgm:spPr/>
    </dgm:pt>
    <dgm:pt modelId="{145A7BA9-C2E4-4630-8CAA-3941B69C1260}" type="pres">
      <dgm:prSet presAssocID="{1D024E2D-9628-4F4E-9E7A-418C45D5CB7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7C71A6-CC10-4ABA-BA69-DB68CBBFF101}" type="pres">
      <dgm:prSet presAssocID="{65C2F1EE-AE12-4D17-9F39-C5621274356F}" presName="parTxOnlySpace" presStyleCnt="0"/>
      <dgm:spPr/>
    </dgm:pt>
    <dgm:pt modelId="{C4B609F5-9F85-4611-8F5E-32DF27A6DB67}" type="pres">
      <dgm:prSet presAssocID="{8D207D6D-641A-4590-AE98-5F62CB6B90F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F8D5B20-DED9-4589-9589-11B07CF896AB}" type="presOf" srcId="{DDA334E2-AA21-4B23-BAA5-582244DA23FE}" destId="{366BA0C2-437E-4248-9CF6-E41FDE792B6D}" srcOrd="0" destOrd="0" presId="urn:microsoft.com/office/officeart/2005/8/layout/chevron1"/>
    <dgm:cxn modelId="{761B9E3C-9D38-4CEC-8F2F-5EA1D598CD66}" type="presOf" srcId="{35CED163-0695-4325-9C18-299EC6717464}" destId="{C070FAE4-ECB0-4CDA-860E-317EF3B83187}" srcOrd="0" destOrd="0" presId="urn:microsoft.com/office/officeart/2005/8/layout/chevron1"/>
    <dgm:cxn modelId="{87333864-DE37-4587-867E-6CD835D0B456}" srcId="{DDA334E2-AA21-4B23-BAA5-582244DA23FE}" destId="{35CED163-0695-4325-9C18-299EC6717464}" srcOrd="1" destOrd="0" parTransId="{5C58CB27-5719-4FD5-B0EC-39677214EE50}" sibTransId="{AC880BE8-5A07-4AC1-8CF2-68F41035BF39}"/>
    <dgm:cxn modelId="{BDF4A965-1F96-4178-BC24-0301A0A0CB2A}" type="presOf" srcId="{1D024E2D-9628-4F4E-9E7A-418C45D5CB77}" destId="{145A7BA9-C2E4-4630-8CAA-3941B69C1260}" srcOrd="0" destOrd="0" presId="urn:microsoft.com/office/officeart/2005/8/layout/chevron1"/>
    <dgm:cxn modelId="{D4147A6C-CA87-4040-9BCC-92433534752C}" srcId="{DDA334E2-AA21-4B23-BAA5-582244DA23FE}" destId="{B84DC464-0C09-4EB9-85FD-51BD64C447F8}" srcOrd="2" destOrd="0" parTransId="{58916848-F4C7-4F27-A458-1BA130AC5688}" sibTransId="{9C29331A-C642-4078-AFE9-B67F2749D193}"/>
    <dgm:cxn modelId="{D0516974-11A3-4B30-BF8F-F27B2A203157}" type="presOf" srcId="{B84DC464-0C09-4EB9-85FD-51BD64C447F8}" destId="{F771C69A-D244-4955-87EB-858EDFD3BFAB}" srcOrd="0" destOrd="0" presId="urn:microsoft.com/office/officeart/2005/8/layout/chevron1"/>
    <dgm:cxn modelId="{D9F83D7C-C685-4CB7-9899-F04D8CBAFAE2}" type="presOf" srcId="{743C2F1B-BDCF-44C9-BEF4-EE5AC9B0EF2E}" destId="{A9B78E7D-4B44-46F6-94FF-7CAC37CDF5A4}" srcOrd="0" destOrd="0" presId="urn:microsoft.com/office/officeart/2005/8/layout/chevron1"/>
    <dgm:cxn modelId="{74E23689-8CA8-4EFC-A0C9-B19BCAD11959}" type="presOf" srcId="{8D207D6D-641A-4590-AE98-5F62CB6B90F1}" destId="{C4B609F5-9F85-4611-8F5E-32DF27A6DB67}" srcOrd="0" destOrd="0" presId="urn:microsoft.com/office/officeart/2005/8/layout/chevron1"/>
    <dgm:cxn modelId="{C8FCA18E-63DF-444D-B6CB-572B204F7F0E}" srcId="{DDA334E2-AA21-4B23-BAA5-582244DA23FE}" destId="{8D207D6D-641A-4590-AE98-5F62CB6B90F1}" srcOrd="5" destOrd="0" parTransId="{21BBD563-DEA0-45B4-8C9D-299D8CC734FE}" sibTransId="{9EC5BC75-73D7-4308-AD19-0A75203F5914}"/>
    <dgm:cxn modelId="{BDB279CC-681C-4E5B-B24C-653FB51AE1D8}" srcId="{DDA334E2-AA21-4B23-BAA5-582244DA23FE}" destId="{F3B165F5-86D4-4F03-BA71-63ACC4F3E7B3}" srcOrd="0" destOrd="0" parTransId="{B3FF9D32-BA44-4C66-9F2A-BA6DCDC51ADD}" sibTransId="{AA7559CA-FA57-4518-8C81-B790CB91BB88}"/>
    <dgm:cxn modelId="{01C230D7-EBEF-4191-8583-82FA6161644A}" type="presOf" srcId="{F3B165F5-86D4-4F03-BA71-63ACC4F3E7B3}" destId="{8EB1B2FA-D3E7-4865-80E1-517200D59559}" srcOrd="0" destOrd="0" presId="urn:microsoft.com/office/officeart/2005/8/layout/chevron1"/>
    <dgm:cxn modelId="{A21D4AE3-D4F0-44D4-8743-24A25C2FFDE5}" srcId="{DDA334E2-AA21-4B23-BAA5-582244DA23FE}" destId="{1D024E2D-9628-4F4E-9E7A-418C45D5CB77}" srcOrd="4" destOrd="0" parTransId="{B50FD71A-7B5A-456B-A6AC-5AFDB408DCCD}" sibTransId="{65C2F1EE-AE12-4D17-9F39-C5621274356F}"/>
    <dgm:cxn modelId="{318351E8-D899-4B84-BD9E-444BB8422CA5}" srcId="{DDA334E2-AA21-4B23-BAA5-582244DA23FE}" destId="{743C2F1B-BDCF-44C9-BEF4-EE5AC9B0EF2E}" srcOrd="3" destOrd="0" parTransId="{BD11B9C3-F9BF-46AC-9587-1F188C1C22F4}" sibTransId="{C6829E32-242C-48FE-ACF2-90E89ECC96C6}"/>
    <dgm:cxn modelId="{4355CDA1-4C75-4884-8322-36295A0C3F1C}" type="presParOf" srcId="{366BA0C2-437E-4248-9CF6-E41FDE792B6D}" destId="{8EB1B2FA-D3E7-4865-80E1-517200D59559}" srcOrd="0" destOrd="0" presId="urn:microsoft.com/office/officeart/2005/8/layout/chevron1"/>
    <dgm:cxn modelId="{8A78BE8F-9185-4970-B004-8E81951E59F4}" type="presParOf" srcId="{366BA0C2-437E-4248-9CF6-E41FDE792B6D}" destId="{DAAC6FEB-B672-47C2-B5E3-79ED1061A66E}" srcOrd="1" destOrd="0" presId="urn:microsoft.com/office/officeart/2005/8/layout/chevron1"/>
    <dgm:cxn modelId="{FB953633-1E41-4333-821D-67C4F4B0F0BB}" type="presParOf" srcId="{366BA0C2-437E-4248-9CF6-E41FDE792B6D}" destId="{C070FAE4-ECB0-4CDA-860E-317EF3B83187}" srcOrd="2" destOrd="0" presId="urn:microsoft.com/office/officeart/2005/8/layout/chevron1"/>
    <dgm:cxn modelId="{33FC7A1C-213C-43B6-904B-D2FCF6F7BA3C}" type="presParOf" srcId="{366BA0C2-437E-4248-9CF6-E41FDE792B6D}" destId="{4F9D0DE4-CFA4-41E4-9556-EC392D0C2FC6}" srcOrd="3" destOrd="0" presId="urn:microsoft.com/office/officeart/2005/8/layout/chevron1"/>
    <dgm:cxn modelId="{3962FF96-1F96-4ECC-A427-F974213EE862}" type="presParOf" srcId="{366BA0C2-437E-4248-9CF6-E41FDE792B6D}" destId="{F771C69A-D244-4955-87EB-858EDFD3BFAB}" srcOrd="4" destOrd="0" presId="urn:microsoft.com/office/officeart/2005/8/layout/chevron1"/>
    <dgm:cxn modelId="{EFFB7C74-A50C-4A4D-9AE0-4F08C8D4B271}" type="presParOf" srcId="{366BA0C2-437E-4248-9CF6-E41FDE792B6D}" destId="{1FABE20D-9E55-419B-96C4-685B8F0AD33E}" srcOrd="5" destOrd="0" presId="urn:microsoft.com/office/officeart/2005/8/layout/chevron1"/>
    <dgm:cxn modelId="{2E95F4DF-01B6-4164-9A8C-B3814CF78EB4}" type="presParOf" srcId="{366BA0C2-437E-4248-9CF6-E41FDE792B6D}" destId="{A9B78E7D-4B44-46F6-94FF-7CAC37CDF5A4}" srcOrd="6" destOrd="0" presId="urn:microsoft.com/office/officeart/2005/8/layout/chevron1"/>
    <dgm:cxn modelId="{4991992C-41E6-44CE-AA19-D1EF7A4D0078}" type="presParOf" srcId="{366BA0C2-437E-4248-9CF6-E41FDE792B6D}" destId="{BA1E4760-2BD4-41DB-B372-1EE5D236DC6E}" srcOrd="7" destOrd="0" presId="urn:microsoft.com/office/officeart/2005/8/layout/chevron1"/>
    <dgm:cxn modelId="{B9DF14D5-186B-471B-A165-0328FA8296A4}" type="presParOf" srcId="{366BA0C2-437E-4248-9CF6-E41FDE792B6D}" destId="{145A7BA9-C2E4-4630-8CAA-3941B69C1260}" srcOrd="8" destOrd="0" presId="urn:microsoft.com/office/officeart/2005/8/layout/chevron1"/>
    <dgm:cxn modelId="{D6E73A8A-178B-41DF-9C6F-EBB8E4BB2056}" type="presParOf" srcId="{366BA0C2-437E-4248-9CF6-E41FDE792B6D}" destId="{237C71A6-CC10-4ABA-BA69-DB68CBBFF101}" srcOrd="9" destOrd="0" presId="urn:microsoft.com/office/officeart/2005/8/layout/chevron1"/>
    <dgm:cxn modelId="{C0E7219A-473F-48EB-BD0F-23149602A9F5}" type="presParOf" srcId="{366BA0C2-437E-4248-9CF6-E41FDE792B6D}" destId="{C4B609F5-9F85-4611-8F5E-32DF27A6DB6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0859A-4929-46AD-BB1F-E9C6020580C3}">
      <dsp:nvSpPr>
        <dsp:cNvPr id="0" name=""/>
        <dsp:cNvSpPr/>
      </dsp:nvSpPr>
      <dsp:spPr>
        <a:xfrm rot="5400000">
          <a:off x="1667724" y="-448059"/>
          <a:ext cx="859938" cy="1974300"/>
        </a:xfrm>
        <a:prstGeom prst="round2SameRect">
          <a:avLst/>
        </a:prstGeom>
        <a:solidFill>
          <a:schemeClr val="tx2"/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600" kern="1200" dirty="0">
              <a:solidFill>
                <a:schemeClr val="bg1"/>
              </a:solidFill>
            </a:rPr>
            <a:t>    Aprende a través de ejemplos etiquetados.</a:t>
          </a:r>
        </a:p>
      </dsp:txBody>
      <dsp:txXfrm rot="-5400000">
        <a:off x="1110544" y="151100"/>
        <a:ext cx="1932321" cy="775980"/>
      </dsp:txXfrm>
    </dsp:sp>
    <dsp:sp modelId="{E16F37AB-0119-4021-9E8E-36CEA4D6E894}">
      <dsp:nvSpPr>
        <dsp:cNvPr id="0" name=""/>
        <dsp:cNvSpPr/>
      </dsp:nvSpPr>
      <dsp:spPr>
        <a:xfrm>
          <a:off x="0" y="1628"/>
          <a:ext cx="1110543" cy="1074923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Supervisado</a:t>
          </a:r>
        </a:p>
      </dsp:txBody>
      <dsp:txXfrm>
        <a:off x="52473" y="54101"/>
        <a:ext cx="1005597" cy="969977"/>
      </dsp:txXfrm>
    </dsp:sp>
    <dsp:sp modelId="{F438F6AF-0954-4868-B143-C1451C14E480}">
      <dsp:nvSpPr>
        <dsp:cNvPr id="0" name=""/>
        <dsp:cNvSpPr/>
      </dsp:nvSpPr>
      <dsp:spPr>
        <a:xfrm rot="5400000">
          <a:off x="1667724" y="680609"/>
          <a:ext cx="859938" cy="197430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600" kern="1200" dirty="0"/>
            <a:t>    Aprende patrones a partir de datos no etiquetados</a:t>
          </a:r>
        </a:p>
      </dsp:txBody>
      <dsp:txXfrm rot="-5400000">
        <a:off x="1110544" y="1279769"/>
        <a:ext cx="1932321" cy="775980"/>
      </dsp:txXfrm>
    </dsp:sp>
    <dsp:sp modelId="{DBE127D2-39A8-43BD-95F1-3B474251AA7E}">
      <dsp:nvSpPr>
        <dsp:cNvPr id="0" name=""/>
        <dsp:cNvSpPr/>
      </dsp:nvSpPr>
      <dsp:spPr>
        <a:xfrm>
          <a:off x="0" y="1130297"/>
          <a:ext cx="1110543" cy="10749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No Supervisado</a:t>
          </a:r>
        </a:p>
      </dsp:txBody>
      <dsp:txXfrm>
        <a:off x="52473" y="1182770"/>
        <a:ext cx="1005597" cy="969977"/>
      </dsp:txXfrm>
    </dsp:sp>
    <dsp:sp modelId="{1A3A96A2-B028-42A6-A1F7-861A4E95698B}">
      <dsp:nvSpPr>
        <dsp:cNvPr id="0" name=""/>
        <dsp:cNvSpPr/>
      </dsp:nvSpPr>
      <dsp:spPr>
        <a:xfrm rot="5400000">
          <a:off x="1667724" y="1809278"/>
          <a:ext cx="859938" cy="197430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600" kern="1200" dirty="0"/>
            <a:t>   Aprende a través de experimentos en el tiempo</a:t>
          </a:r>
        </a:p>
      </dsp:txBody>
      <dsp:txXfrm rot="-5400000">
        <a:off x="1110544" y="2408438"/>
        <a:ext cx="1932321" cy="775980"/>
      </dsp:txXfrm>
    </dsp:sp>
    <dsp:sp modelId="{DF241BD1-718B-4CBA-BDFD-730974AEB6A1}">
      <dsp:nvSpPr>
        <dsp:cNvPr id="0" name=""/>
        <dsp:cNvSpPr/>
      </dsp:nvSpPr>
      <dsp:spPr>
        <a:xfrm>
          <a:off x="0" y="2258967"/>
          <a:ext cx="1110543" cy="10749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Reforzado</a:t>
          </a:r>
        </a:p>
      </dsp:txBody>
      <dsp:txXfrm>
        <a:off x="52473" y="2311440"/>
        <a:ext cx="1005597" cy="9699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0859A-4929-46AD-BB1F-E9C6020580C3}">
      <dsp:nvSpPr>
        <dsp:cNvPr id="0" name=""/>
        <dsp:cNvSpPr/>
      </dsp:nvSpPr>
      <dsp:spPr>
        <a:xfrm rot="5400000">
          <a:off x="1667724" y="-448059"/>
          <a:ext cx="859938" cy="197430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600" kern="1200" dirty="0"/>
            <a:t>    Aprende a través de ejemplos etiquetados.</a:t>
          </a:r>
        </a:p>
      </dsp:txBody>
      <dsp:txXfrm rot="-5400000">
        <a:off x="1110544" y="151100"/>
        <a:ext cx="1932321" cy="775980"/>
      </dsp:txXfrm>
    </dsp:sp>
    <dsp:sp modelId="{E16F37AB-0119-4021-9E8E-36CEA4D6E894}">
      <dsp:nvSpPr>
        <dsp:cNvPr id="0" name=""/>
        <dsp:cNvSpPr/>
      </dsp:nvSpPr>
      <dsp:spPr>
        <a:xfrm>
          <a:off x="0" y="1628"/>
          <a:ext cx="1110543" cy="10749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Supervisado</a:t>
          </a:r>
        </a:p>
      </dsp:txBody>
      <dsp:txXfrm>
        <a:off x="52473" y="54101"/>
        <a:ext cx="1005597" cy="969977"/>
      </dsp:txXfrm>
    </dsp:sp>
    <dsp:sp modelId="{F438F6AF-0954-4868-B143-C1451C14E480}">
      <dsp:nvSpPr>
        <dsp:cNvPr id="0" name=""/>
        <dsp:cNvSpPr/>
      </dsp:nvSpPr>
      <dsp:spPr>
        <a:xfrm rot="5400000">
          <a:off x="1667724" y="680609"/>
          <a:ext cx="859938" cy="1974300"/>
        </a:xfrm>
        <a:prstGeom prst="round2SameRect">
          <a:avLst/>
        </a:prstGeom>
        <a:solidFill>
          <a:schemeClr val="tx2"/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600" kern="1200" dirty="0">
              <a:solidFill>
                <a:schemeClr val="bg1"/>
              </a:solidFill>
            </a:rPr>
            <a:t>    Aprende patrones a partir de datos no etiquetados</a:t>
          </a:r>
        </a:p>
      </dsp:txBody>
      <dsp:txXfrm rot="-5400000">
        <a:off x="1110544" y="1279769"/>
        <a:ext cx="1932321" cy="775980"/>
      </dsp:txXfrm>
    </dsp:sp>
    <dsp:sp modelId="{DBE127D2-39A8-43BD-95F1-3B474251AA7E}">
      <dsp:nvSpPr>
        <dsp:cNvPr id="0" name=""/>
        <dsp:cNvSpPr/>
      </dsp:nvSpPr>
      <dsp:spPr>
        <a:xfrm>
          <a:off x="0" y="1130297"/>
          <a:ext cx="1110543" cy="1074923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No Supervisado</a:t>
          </a:r>
        </a:p>
      </dsp:txBody>
      <dsp:txXfrm>
        <a:off x="52473" y="1182770"/>
        <a:ext cx="1005597" cy="969977"/>
      </dsp:txXfrm>
    </dsp:sp>
    <dsp:sp modelId="{1A3A96A2-B028-42A6-A1F7-861A4E95698B}">
      <dsp:nvSpPr>
        <dsp:cNvPr id="0" name=""/>
        <dsp:cNvSpPr/>
      </dsp:nvSpPr>
      <dsp:spPr>
        <a:xfrm rot="5400000">
          <a:off x="1667724" y="1809278"/>
          <a:ext cx="859938" cy="197430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600" kern="1200" dirty="0"/>
            <a:t>    Aprende a través de experimentos en el tiempo</a:t>
          </a:r>
        </a:p>
      </dsp:txBody>
      <dsp:txXfrm rot="-5400000">
        <a:off x="1110544" y="2408438"/>
        <a:ext cx="1932321" cy="775980"/>
      </dsp:txXfrm>
    </dsp:sp>
    <dsp:sp modelId="{DF241BD1-718B-4CBA-BDFD-730974AEB6A1}">
      <dsp:nvSpPr>
        <dsp:cNvPr id="0" name=""/>
        <dsp:cNvSpPr/>
      </dsp:nvSpPr>
      <dsp:spPr>
        <a:xfrm>
          <a:off x="0" y="2258967"/>
          <a:ext cx="1110543" cy="10749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Reforzado</a:t>
          </a:r>
        </a:p>
      </dsp:txBody>
      <dsp:txXfrm>
        <a:off x="52473" y="2311440"/>
        <a:ext cx="1005597" cy="9699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0859A-4929-46AD-BB1F-E9C6020580C3}">
      <dsp:nvSpPr>
        <dsp:cNvPr id="0" name=""/>
        <dsp:cNvSpPr/>
      </dsp:nvSpPr>
      <dsp:spPr>
        <a:xfrm rot="5400000">
          <a:off x="1667724" y="-448059"/>
          <a:ext cx="859938" cy="197430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600" kern="1200" dirty="0"/>
            <a:t>    Aprende a través de ejemplos etiquetados.</a:t>
          </a:r>
        </a:p>
      </dsp:txBody>
      <dsp:txXfrm rot="-5400000">
        <a:off x="1110544" y="151100"/>
        <a:ext cx="1932321" cy="775980"/>
      </dsp:txXfrm>
    </dsp:sp>
    <dsp:sp modelId="{E16F37AB-0119-4021-9E8E-36CEA4D6E894}">
      <dsp:nvSpPr>
        <dsp:cNvPr id="0" name=""/>
        <dsp:cNvSpPr/>
      </dsp:nvSpPr>
      <dsp:spPr>
        <a:xfrm>
          <a:off x="0" y="1628"/>
          <a:ext cx="1110543" cy="10749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Supervisado</a:t>
          </a:r>
        </a:p>
      </dsp:txBody>
      <dsp:txXfrm>
        <a:off x="52473" y="54101"/>
        <a:ext cx="1005597" cy="969977"/>
      </dsp:txXfrm>
    </dsp:sp>
    <dsp:sp modelId="{BA4D48C3-D825-42BD-B2B3-89F84DD3685B}">
      <dsp:nvSpPr>
        <dsp:cNvPr id="0" name=""/>
        <dsp:cNvSpPr/>
      </dsp:nvSpPr>
      <dsp:spPr>
        <a:xfrm rot="5400000">
          <a:off x="1667724" y="680609"/>
          <a:ext cx="859938" cy="197430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600" kern="1200" dirty="0"/>
            <a:t>    Aprende patrones a partir de datos no etiquetados</a:t>
          </a:r>
        </a:p>
      </dsp:txBody>
      <dsp:txXfrm rot="-5400000">
        <a:off x="1110544" y="1279769"/>
        <a:ext cx="1932321" cy="775980"/>
      </dsp:txXfrm>
    </dsp:sp>
    <dsp:sp modelId="{36B670B3-DD6F-4235-84C8-5B11EE77264C}">
      <dsp:nvSpPr>
        <dsp:cNvPr id="0" name=""/>
        <dsp:cNvSpPr/>
      </dsp:nvSpPr>
      <dsp:spPr>
        <a:xfrm>
          <a:off x="0" y="1130297"/>
          <a:ext cx="1110543" cy="10749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No Supervisado</a:t>
          </a:r>
        </a:p>
      </dsp:txBody>
      <dsp:txXfrm>
        <a:off x="52473" y="1182770"/>
        <a:ext cx="1005597" cy="969977"/>
      </dsp:txXfrm>
    </dsp:sp>
    <dsp:sp modelId="{1A3A96A2-B028-42A6-A1F7-861A4E95698B}">
      <dsp:nvSpPr>
        <dsp:cNvPr id="0" name=""/>
        <dsp:cNvSpPr/>
      </dsp:nvSpPr>
      <dsp:spPr>
        <a:xfrm rot="5400000">
          <a:off x="1667724" y="1809278"/>
          <a:ext cx="859938" cy="1974300"/>
        </a:xfrm>
        <a:prstGeom prst="round2SameRect">
          <a:avLst/>
        </a:prstGeom>
        <a:solidFill>
          <a:schemeClr val="tx2"/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L" sz="1600" kern="1200" dirty="0">
              <a:solidFill>
                <a:schemeClr val="bg1"/>
              </a:solidFill>
            </a:rPr>
            <a:t>    Aprende a través de experimentos en el tiempo</a:t>
          </a:r>
        </a:p>
      </dsp:txBody>
      <dsp:txXfrm rot="-5400000">
        <a:off x="1110544" y="2408438"/>
        <a:ext cx="1932321" cy="775980"/>
      </dsp:txXfrm>
    </dsp:sp>
    <dsp:sp modelId="{DF241BD1-718B-4CBA-BDFD-730974AEB6A1}">
      <dsp:nvSpPr>
        <dsp:cNvPr id="0" name=""/>
        <dsp:cNvSpPr/>
      </dsp:nvSpPr>
      <dsp:spPr>
        <a:xfrm>
          <a:off x="0" y="2258967"/>
          <a:ext cx="1110543" cy="1074923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Reforzado</a:t>
          </a:r>
        </a:p>
      </dsp:txBody>
      <dsp:txXfrm>
        <a:off x="52473" y="2311440"/>
        <a:ext cx="1005597" cy="9699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1B2FA-D3E7-4865-80E1-517200D59559}">
      <dsp:nvSpPr>
        <dsp:cNvPr id="0" name=""/>
        <dsp:cNvSpPr/>
      </dsp:nvSpPr>
      <dsp:spPr>
        <a:xfrm>
          <a:off x="5775" y="1463344"/>
          <a:ext cx="2148478" cy="859391"/>
        </a:xfrm>
        <a:prstGeom prst="chevron">
          <a:avLst/>
        </a:prstGeom>
        <a:solidFill>
          <a:srgbClr val="FFC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Definición del Problema</a:t>
          </a:r>
        </a:p>
      </dsp:txBody>
      <dsp:txXfrm>
        <a:off x="435471" y="1463344"/>
        <a:ext cx="1289087" cy="859391"/>
      </dsp:txXfrm>
    </dsp:sp>
    <dsp:sp modelId="{C070FAE4-ECB0-4CDA-860E-317EF3B83187}">
      <dsp:nvSpPr>
        <dsp:cNvPr id="0" name=""/>
        <dsp:cNvSpPr/>
      </dsp:nvSpPr>
      <dsp:spPr>
        <a:xfrm>
          <a:off x="1939406" y="1463344"/>
          <a:ext cx="2148478" cy="859391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Recolección y Preparación de Datos</a:t>
          </a:r>
        </a:p>
      </dsp:txBody>
      <dsp:txXfrm>
        <a:off x="2369102" y="1463344"/>
        <a:ext cx="1289087" cy="859391"/>
      </dsp:txXfrm>
    </dsp:sp>
    <dsp:sp modelId="{F771C69A-D244-4955-87EB-858EDFD3BFAB}">
      <dsp:nvSpPr>
        <dsp:cNvPr id="0" name=""/>
        <dsp:cNvSpPr/>
      </dsp:nvSpPr>
      <dsp:spPr>
        <a:xfrm>
          <a:off x="3873036" y="1463344"/>
          <a:ext cx="2148478" cy="859391"/>
        </a:xfrm>
        <a:prstGeom prst="chevron">
          <a:avLst/>
        </a:prstGeom>
        <a:solidFill>
          <a:schemeClr val="accent4">
            <a:hueOff val="-1407978"/>
            <a:satOff val="-14452"/>
            <a:lumOff val="6040"/>
            <a:alphaOff val="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Análisis Exploratorio de Datos</a:t>
          </a:r>
        </a:p>
      </dsp:txBody>
      <dsp:txXfrm>
        <a:off x="4302732" y="1463344"/>
        <a:ext cx="1289087" cy="859391"/>
      </dsp:txXfrm>
    </dsp:sp>
    <dsp:sp modelId="{A9B78E7D-4B44-46F6-94FF-7CAC37CDF5A4}">
      <dsp:nvSpPr>
        <dsp:cNvPr id="0" name=""/>
        <dsp:cNvSpPr/>
      </dsp:nvSpPr>
      <dsp:spPr>
        <a:xfrm>
          <a:off x="5806667" y="1463344"/>
          <a:ext cx="2148478" cy="859391"/>
        </a:xfrm>
        <a:prstGeom prst="chevron">
          <a:avLst/>
        </a:prstGeom>
        <a:solidFill>
          <a:schemeClr val="accent1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Preprocesamiento y </a:t>
          </a:r>
          <a:r>
            <a:rPr lang="es-CL" sz="1200" b="1" kern="1200" dirty="0" err="1"/>
            <a:t>Feature</a:t>
          </a:r>
          <a:r>
            <a:rPr lang="es-CL" sz="1200" b="1" kern="1200" dirty="0"/>
            <a:t> </a:t>
          </a:r>
          <a:r>
            <a:rPr lang="es-CL" sz="1200" b="1" kern="1200" dirty="0" err="1"/>
            <a:t>Engineering</a:t>
          </a:r>
          <a:endParaRPr lang="es-CL" sz="1200" b="1" kern="1200" dirty="0"/>
        </a:p>
      </dsp:txBody>
      <dsp:txXfrm>
        <a:off x="6236363" y="1463344"/>
        <a:ext cx="1289087" cy="859391"/>
      </dsp:txXfrm>
    </dsp:sp>
    <dsp:sp modelId="{145A7BA9-C2E4-4630-8CAA-3941B69C1260}">
      <dsp:nvSpPr>
        <dsp:cNvPr id="0" name=""/>
        <dsp:cNvSpPr/>
      </dsp:nvSpPr>
      <dsp:spPr>
        <a:xfrm>
          <a:off x="7740297" y="1463344"/>
          <a:ext cx="2148478" cy="859391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Entrenamiento y Validación del Modelo</a:t>
          </a:r>
        </a:p>
      </dsp:txBody>
      <dsp:txXfrm>
        <a:off x="8169993" y="1463344"/>
        <a:ext cx="1289087" cy="859391"/>
      </dsp:txXfrm>
    </dsp:sp>
    <dsp:sp modelId="{C4B609F5-9F85-4611-8F5E-32DF27A6DB67}">
      <dsp:nvSpPr>
        <dsp:cNvPr id="0" name=""/>
        <dsp:cNvSpPr/>
      </dsp:nvSpPr>
      <dsp:spPr>
        <a:xfrm>
          <a:off x="9673928" y="1463344"/>
          <a:ext cx="2148478" cy="859391"/>
        </a:xfrm>
        <a:prstGeom prst="chevron">
          <a:avLst/>
        </a:prstGeom>
        <a:solidFill>
          <a:srgbClr val="C00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Despliegue del Modelo</a:t>
          </a:r>
        </a:p>
      </dsp:txBody>
      <dsp:txXfrm>
        <a:off x="10103624" y="1463344"/>
        <a:ext cx="1289087" cy="8593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1B2FA-D3E7-4865-80E1-517200D59559}">
      <dsp:nvSpPr>
        <dsp:cNvPr id="0" name=""/>
        <dsp:cNvSpPr/>
      </dsp:nvSpPr>
      <dsp:spPr>
        <a:xfrm>
          <a:off x="5775" y="1463344"/>
          <a:ext cx="2148478" cy="859391"/>
        </a:xfrm>
        <a:prstGeom prst="chevron">
          <a:avLst/>
        </a:prstGeom>
        <a:solidFill>
          <a:srgbClr val="FFC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Definición del Problema</a:t>
          </a:r>
        </a:p>
      </dsp:txBody>
      <dsp:txXfrm>
        <a:off x="435471" y="1463344"/>
        <a:ext cx="1289087" cy="859391"/>
      </dsp:txXfrm>
    </dsp:sp>
    <dsp:sp modelId="{C070FAE4-ECB0-4CDA-860E-317EF3B83187}">
      <dsp:nvSpPr>
        <dsp:cNvPr id="0" name=""/>
        <dsp:cNvSpPr/>
      </dsp:nvSpPr>
      <dsp:spPr>
        <a:xfrm>
          <a:off x="1939406" y="1463344"/>
          <a:ext cx="2148478" cy="859391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Recolección y Preparación de Datos</a:t>
          </a:r>
        </a:p>
      </dsp:txBody>
      <dsp:txXfrm>
        <a:off x="2369102" y="1463344"/>
        <a:ext cx="1289087" cy="859391"/>
      </dsp:txXfrm>
    </dsp:sp>
    <dsp:sp modelId="{F771C69A-D244-4955-87EB-858EDFD3BFAB}">
      <dsp:nvSpPr>
        <dsp:cNvPr id="0" name=""/>
        <dsp:cNvSpPr/>
      </dsp:nvSpPr>
      <dsp:spPr>
        <a:xfrm>
          <a:off x="3873036" y="1463344"/>
          <a:ext cx="2148478" cy="859391"/>
        </a:xfrm>
        <a:prstGeom prst="chevron">
          <a:avLst/>
        </a:prstGeom>
        <a:solidFill>
          <a:schemeClr val="accent4">
            <a:hueOff val="-1407978"/>
            <a:satOff val="-14452"/>
            <a:lumOff val="6040"/>
            <a:alphaOff val="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Análisis Exploratorio de Datos</a:t>
          </a:r>
        </a:p>
      </dsp:txBody>
      <dsp:txXfrm>
        <a:off x="4302732" y="1463344"/>
        <a:ext cx="1289087" cy="859391"/>
      </dsp:txXfrm>
    </dsp:sp>
    <dsp:sp modelId="{A9B78E7D-4B44-46F6-94FF-7CAC37CDF5A4}">
      <dsp:nvSpPr>
        <dsp:cNvPr id="0" name=""/>
        <dsp:cNvSpPr/>
      </dsp:nvSpPr>
      <dsp:spPr>
        <a:xfrm>
          <a:off x="5806667" y="1463344"/>
          <a:ext cx="2148478" cy="859391"/>
        </a:xfrm>
        <a:prstGeom prst="chevron">
          <a:avLst/>
        </a:prstGeom>
        <a:solidFill>
          <a:schemeClr val="accent1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Preprocesamiento y </a:t>
          </a:r>
          <a:r>
            <a:rPr lang="es-CL" sz="1200" b="1" kern="1200" dirty="0" err="1"/>
            <a:t>Feature</a:t>
          </a:r>
          <a:r>
            <a:rPr lang="es-CL" sz="1200" b="1" kern="1200" dirty="0"/>
            <a:t> </a:t>
          </a:r>
          <a:r>
            <a:rPr lang="es-CL" sz="1200" b="1" kern="1200" dirty="0" err="1"/>
            <a:t>Engineering</a:t>
          </a:r>
          <a:endParaRPr lang="es-CL" sz="1200" b="1" kern="1200" dirty="0"/>
        </a:p>
      </dsp:txBody>
      <dsp:txXfrm>
        <a:off x="6236363" y="1463344"/>
        <a:ext cx="1289087" cy="859391"/>
      </dsp:txXfrm>
    </dsp:sp>
    <dsp:sp modelId="{145A7BA9-C2E4-4630-8CAA-3941B69C1260}">
      <dsp:nvSpPr>
        <dsp:cNvPr id="0" name=""/>
        <dsp:cNvSpPr/>
      </dsp:nvSpPr>
      <dsp:spPr>
        <a:xfrm>
          <a:off x="7740297" y="1463344"/>
          <a:ext cx="2148478" cy="859391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Entrenamiento y Validación del Modelo</a:t>
          </a:r>
        </a:p>
      </dsp:txBody>
      <dsp:txXfrm>
        <a:off x="8169993" y="1463344"/>
        <a:ext cx="1289087" cy="859391"/>
      </dsp:txXfrm>
    </dsp:sp>
    <dsp:sp modelId="{C4B609F5-9F85-4611-8F5E-32DF27A6DB67}">
      <dsp:nvSpPr>
        <dsp:cNvPr id="0" name=""/>
        <dsp:cNvSpPr/>
      </dsp:nvSpPr>
      <dsp:spPr>
        <a:xfrm>
          <a:off x="9673928" y="1463344"/>
          <a:ext cx="2148478" cy="859391"/>
        </a:xfrm>
        <a:prstGeom prst="chevron">
          <a:avLst/>
        </a:prstGeom>
        <a:solidFill>
          <a:srgbClr val="C00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Despliegue del Modelo</a:t>
          </a:r>
        </a:p>
      </dsp:txBody>
      <dsp:txXfrm>
        <a:off x="10103624" y="1463344"/>
        <a:ext cx="1289087" cy="8593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1B2FA-D3E7-4865-80E1-517200D59559}">
      <dsp:nvSpPr>
        <dsp:cNvPr id="0" name=""/>
        <dsp:cNvSpPr/>
      </dsp:nvSpPr>
      <dsp:spPr>
        <a:xfrm>
          <a:off x="5775" y="1463344"/>
          <a:ext cx="2148478" cy="859391"/>
        </a:xfrm>
        <a:prstGeom prst="chevron">
          <a:avLst/>
        </a:prstGeom>
        <a:solidFill>
          <a:srgbClr val="FFC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Definición del Problema</a:t>
          </a:r>
        </a:p>
      </dsp:txBody>
      <dsp:txXfrm>
        <a:off x="435471" y="1463344"/>
        <a:ext cx="1289087" cy="859391"/>
      </dsp:txXfrm>
    </dsp:sp>
    <dsp:sp modelId="{C070FAE4-ECB0-4CDA-860E-317EF3B83187}">
      <dsp:nvSpPr>
        <dsp:cNvPr id="0" name=""/>
        <dsp:cNvSpPr/>
      </dsp:nvSpPr>
      <dsp:spPr>
        <a:xfrm>
          <a:off x="1939406" y="1463344"/>
          <a:ext cx="2148478" cy="859391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Recolección y Preparación de Datos</a:t>
          </a:r>
        </a:p>
      </dsp:txBody>
      <dsp:txXfrm>
        <a:off x="2369102" y="1463344"/>
        <a:ext cx="1289087" cy="859391"/>
      </dsp:txXfrm>
    </dsp:sp>
    <dsp:sp modelId="{F771C69A-D244-4955-87EB-858EDFD3BFAB}">
      <dsp:nvSpPr>
        <dsp:cNvPr id="0" name=""/>
        <dsp:cNvSpPr/>
      </dsp:nvSpPr>
      <dsp:spPr>
        <a:xfrm>
          <a:off x="3873036" y="1463344"/>
          <a:ext cx="2148478" cy="859391"/>
        </a:xfrm>
        <a:prstGeom prst="chevron">
          <a:avLst/>
        </a:prstGeom>
        <a:solidFill>
          <a:schemeClr val="accent4">
            <a:hueOff val="-1407978"/>
            <a:satOff val="-14452"/>
            <a:lumOff val="6040"/>
            <a:alphaOff val="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Análisis Exploratorio de Datos</a:t>
          </a:r>
        </a:p>
      </dsp:txBody>
      <dsp:txXfrm>
        <a:off x="4302732" y="1463344"/>
        <a:ext cx="1289087" cy="859391"/>
      </dsp:txXfrm>
    </dsp:sp>
    <dsp:sp modelId="{A9B78E7D-4B44-46F6-94FF-7CAC37CDF5A4}">
      <dsp:nvSpPr>
        <dsp:cNvPr id="0" name=""/>
        <dsp:cNvSpPr/>
      </dsp:nvSpPr>
      <dsp:spPr>
        <a:xfrm>
          <a:off x="5806667" y="1463344"/>
          <a:ext cx="2148478" cy="859391"/>
        </a:xfrm>
        <a:prstGeom prst="chevron">
          <a:avLst/>
        </a:prstGeom>
        <a:solidFill>
          <a:schemeClr val="accent1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Preprocesamiento y </a:t>
          </a:r>
          <a:r>
            <a:rPr lang="es-CL" sz="1200" b="1" kern="1200" dirty="0" err="1"/>
            <a:t>Feature</a:t>
          </a:r>
          <a:r>
            <a:rPr lang="es-CL" sz="1200" b="1" kern="1200" dirty="0"/>
            <a:t> </a:t>
          </a:r>
          <a:r>
            <a:rPr lang="es-CL" sz="1200" b="1" kern="1200" dirty="0" err="1"/>
            <a:t>Engineering</a:t>
          </a:r>
          <a:endParaRPr lang="es-CL" sz="1200" b="1" kern="1200" dirty="0"/>
        </a:p>
      </dsp:txBody>
      <dsp:txXfrm>
        <a:off x="6236363" y="1463344"/>
        <a:ext cx="1289087" cy="859391"/>
      </dsp:txXfrm>
    </dsp:sp>
    <dsp:sp modelId="{145A7BA9-C2E4-4630-8CAA-3941B69C1260}">
      <dsp:nvSpPr>
        <dsp:cNvPr id="0" name=""/>
        <dsp:cNvSpPr/>
      </dsp:nvSpPr>
      <dsp:spPr>
        <a:xfrm>
          <a:off x="7740297" y="1463344"/>
          <a:ext cx="2148478" cy="859391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Entrenamiento y Validación del Modelo</a:t>
          </a:r>
        </a:p>
      </dsp:txBody>
      <dsp:txXfrm>
        <a:off x="8169993" y="1463344"/>
        <a:ext cx="1289087" cy="859391"/>
      </dsp:txXfrm>
    </dsp:sp>
    <dsp:sp modelId="{C4B609F5-9F85-4611-8F5E-32DF27A6DB67}">
      <dsp:nvSpPr>
        <dsp:cNvPr id="0" name=""/>
        <dsp:cNvSpPr/>
      </dsp:nvSpPr>
      <dsp:spPr>
        <a:xfrm>
          <a:off x="9673928" y="1463344"/>
          <a:ext cx="2148478" cy="859391"/>
        </a:xfrm>
        <a:prstGeom prst="chevron">
          <a:avLst/>
        </a:prstGeom>
        <a:solidFill>
          <a:srgbClr val="C00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b="1" kern="1200" dirty="0"/>
            <a:t>Despliegue del Modelo</a:t>
          </a:r>
        </a:p>
      </dsp:txBody>
      <dsp:txXfrm>
        <a:off x="10103624" y="1463344"/>
        <a:ext cx="1289087" cy="8593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1B2FA-D3E7-4865-80E1-517200D59559}">
      <dsp:nvSpPr>
        <dsp:cNvPr id="0" name=""/>
        <dsp:cNvSpPr/>
      </dsp:nvSpPr>
      <dsp:spPr>
        <a:xfrm>
          <a:off x="4911" y="1527637"/>
          <a:ext cx="1827014" cy="730805"/>
        </a:xfrm>
        <a:prstGeom prst="chevron">
          <a:avLst/>
        </a:prstGeom>
        <a:solidFill>
          <a:srgbClr val="FFC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Entendimiento del Problema</a:t>
          </a:r>
        </a:p>
      </dsp:txBody>
      <dsp:txXfrm>
        <a:off x="370314" y="1527637"/>
        <a:ext cx="1096209" cy="730805"/>
      </dsp:txXfrm>
    </dsp:sp>
    <dsp:sp modelId="{C070FAE4-ECB0-4CDA-860E-317EF3B83187}">
      <dsp:nvSpPr>
        <dsp:cNvPr id="0" name=""/>
        <dsp:cNvSpPr/>
      </dsp:nvSpPr>
      <dsp:spPr>
        <a:xfrm>
          <a:off x="1649223" y="1527637"/>
          <a:ext cx="1827014" cy="730805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Extracción de Datos</a:t>
          </a:r>
        </a:p>
      </dsp:txBody>
      <dsp:txXfrm>
        <a:off x="2014626" y="1527637"/>
        <a:ext cx="1096209" cy="730805"/>
      </dsp:txXfrm>
    </dsp:sp>
    <dsp:sp modelId="{F771C69A-D244-4955-87EB-858EDFD3BFAB}">
      <dsp:nvSpPr>
        <dsp:cNvPr id="0" name=""/>
        <dsp:cNvSpPr/>
      </dsp:nvSpPr>
      <dsp:spPr>
        <a:xfrm>
          <a:off x="3293536" y="1527637"/>
          <a:ext cx="1827014" cy="730805"/>
        </a:xfrm>
        <a:prstGeom prst="chevron">
          <a:avLst/>
        </a:prstGeom>
        <a:solidFill>
          <a:schemeClr val="accent4">
            <a:hueOff val="-1407978"/>
            <a:satOff val="-14452"/>
            <a:lumOff val="6040"/>
            <a:alphaOff val="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Análisis Exploratorio de Datos</a:t>
          </a:r>
        </a:p>
      </dsp:txBody>
      <dsp:txXfrm>
        <a:off x="3658939" y="1527637"/>
        <a:ext cx="1096209" cy="730805"/>
      </dsp:txXfrm>
    </dsp:sp>
    <dsp:sp modelId="{A9B78E7D-4B44-46F6-94FF-7CAC37CDF5A4}">
      <dsp:nvSpPr>
        <dsp:cNvPr id="0" name=""/>
        <dsp:cNvSpPr/>
      </dsp:nvSpPr>
      <dsp:spPr>
        <a:xfrm>
          <a:off x="4937849" y="1527637"/>
          <a:ext cx="1827014" cy="730805"/>
        </a:xfrm>
        <a:prstGeom prst="chevron">
          <a:avLst/>
        </a:prstGeom>
        <a:solidFill>
          <a:schemeClr val="accent1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Limpieza y Preparación de Datos</a:t>
          </a:r>
        </a:p>
      </dsp:txBody>
      <dsp:txXfrm>
        <a:off x="5303252" y="1527637"/>
        <a:ext cx="1096209" cy="730805"/>
      </dsp:txXfrm>
    </dsp:sp>
    <dsp:sp modelId="{145A7BA9-C2E4-4630-8CAA-3941B69C1260}">
      <dsp:nvSpPr>
        <dsp:cNvPr id="0" name=""/>
        <dsp:cNvSpPr/>
      </dsp:nvSpPr>
      <dsp:spPr>
        <a:xfrm>
          <a:off x="6582161" y="1527637"/>
          <a:ext cx="1827014" cy="730805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Modelado</a:t>
          </a:r>
        </a:p>
      </dsp:txBody>
      <dsp:txXfrm>
        <a:off x="6947564" y="1527637"/>
        <a:ext cx="1096209" cy="730805"/>
      </dsp:txXfrm>
    </dsp:sp>
    <dsp:sp modelId="{C4B609F5-9F85-4611-8F5E-32DF27A6DB67}">
      <dsp:nvSpPr>
        <dsp:cNvPr id="0" name=""/>
        <dsp:cNvSpPr/>
      </dsp:nvSpPr>
      <dsp:spPr>
        <a:xfrm>
          <a:off x="8226474" y="1527637"/>
          <a:ext cx="1827014" cy="730805"/>
        </a:xfrm>
        <a:prstGeom prst="chevron">
          <a:avLst/>
        </a:prstGeom>
        <a:solidFill>
          <a:srgbClr val="C00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Despliegue del Modelo</a:t>
          </a:r>
        </a:p>
      </dsp:txBody>
      <dsp:txXfrm>
        <a:off x="8591877" y="1527637"/>
        <a:ext cx="1096209" cy="7308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1B2FA-D3E7-4865-80E1-517200D59559}">
      <dsp:nvSpPr>
        <dsp:cNvPr id="0" name=""/>
        <dsp:cNvSpPr/>
      </dsp:nvSpPr>
      <dsp:spPr>
        <a:xfrm>
          <a:off x="4911" y="1527637"/>
          <a:ext cx="1827014" cy="730805"/>
        </a:xfrm>
        <a:prstGeom prst="chevron">
          <a:avLst/>
        </a:prstGeom>
        <a:solidFill>
          <a:srgbClr val="FFC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Entendimiento del Problema</a:t>
          </a:r>
        </a:p>
      </dsp:txBody>
      <dsp:txXfrm>
        <a:off x="370314" y="1527637"/>
        <a:ext cx="1096209" cy="730805"/>
      </dsp:txXfrm>
    </dsp:sp>
    <dsp:sp modelId="{C070FAE4-ECB0-4CDA-860E-317EF3B83187}">
      <dsp:nvSpPr>
        <dsp:cNvPr id="0" name=""/>
        <dsp:cNvSpPr/>
      </dsp:nvSpPr>
      <dsp:spPr>
        <a:xfrm>
          <a:off x="1649223" y="1527637"/>
          <a:ext cx="1827014" cy="730805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Extracción de Datos</a:t>
          </a:r>
        </a:p>
      </dsp:txBody>
      <dsp:txXfrm>
        <a:off x="2014626" y="1527637"/>
        <a:ext cx="1096209" cy="730805"/>
      </dsp:txXfrm>
    </dsp:sp>
    <dsp:sp modelId="{F771C69A-D244-4955-87EB-858EDFD3BFAB}">
      <dsp:nvSpPr>
        <dsp:cNvPr id="0" name=""/>
        <dsp:cNvSpPr/>
      </dsp:nvSpPr>
      <dsp:spPr>
        <a:xfrm>
          <a:off x="3293536" y="1527637"/>
          <a:ext cx="1827014" cy="730805"/>
        </a:xfrm>
        <a:prstGeom prst="chevron">
          <a:avLst/>
        </a:prstGeom>
        <a:solidFill>
          <a:schemeClr val="accent4">
            <a:hueOff val="-1407978"/>
            <a:satOff val="-14452"/>
            <a:lumOff val="6040"/>
            <a:alphaOff val="0"/>
          </a:schemeClr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Análisis Exploratorio de Datos</a:t>
          </a:r>
        </a:p>
      </dsp:txBody>
      <dsp:txXfrm>
        <a:off x="3658939" y="1527637"/>
        <a:ext cx="1096209" cy="730805"/>
      </dsp:txXfrm>
    </dsp:sp>
    <dsp:sp modelId="{A9B78E7D-4B44-46F6-94FF-7CAC37CDF5A4}">
      <dsp:nvSpPr>
        <dsp:cNvPr id="0" name=""/>
        <dsp:cNvSpPr/>
      </dsp:nvSpPr>
      <dsp:spPr>
        <a:xfrm>
          <a:off x="4937849" y="1527637"/>
          <a:ext cx="1827014" cy="730805"/>
        </a:xfrm>
        <a:prstGeom prst="chevron">
          <a:avLst/>
        </a:prstGeom>
        <a:solidFill>
          <a:schemeClr val="accent1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Limpieza y Preparación de Datos</a:t>
          </a:r>
        </a:p>
      </dsp:txBody>
      <dsp:txXfrm>
        <a:off x="5303252" y="1527637"/>
        <a:ext cx="1096209" cy="730805"/>
      </dsp:txXfrm>
    </dsp:sp>
    <dsp:sp modelId="{145A7BA9-C2E4-4630-8CAA-3941B69C1260}">
      <dsp:nvSpPr>
        <dsp:cNvPr id="0" name=""/>
        <dsp:cNvSpPr/>
      </dsp:nvSpPr>
      <dsp:spPr>
        <a:xfrm>
          <a:off x="6582161" y="1527637"/>
          <a:ext cx="1827014" cy="730805"/>
        </a:xfrm>
        <a:prstGeom prst="chevron">
          <a:avLst/>
        </a:prstGeom>
        <a:solidFill>
          <a:srgbClr val="7030A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Modelado</a:t>
          </a:r>
        </a:p>
      </dsp:txBody>
      <dsp:txXfrm>
        <a:off x="6947564" y="1527637"/>
        <a:ext cx="1096209" cy="730805"/>
      </dsp:txXfrm>
    </dsp:sp>
    <dsp:sp modelId="{C4B609F5-9F85-4611-8F5E-32DF27A6DB67}">
      <dsp:nvSpPr>
        <dsp:cNvPr id="0" name=""/>
        <dsp:cNvSpPr/>
      </dsp:nvSpPr>
      <dsp:spPr>
        <a:xfrm>
          <a:off x="8226474" y="1527637"/>
          <a:ext cx="1827014" cy="730805"/>
        </a:xfrm>
        <a:prstGeom prst="chevron">
          <a:avLst/>
        </a:prstGeom>
        <a:solidFill>
          <a:srgbClr val="C00000"/>
        </a:solidFill>
        <a:ln w="381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b="1" kern="1200" dirty="0"/>
            <a:t>Despliegue del Modelo</a:t>
          </a:r>
        </a:p>
      </dsp:txBody>
      <dsp:txXfrm>
        <a:off x="8591877" y="1527637"/>
        <a:ext cx="1096209" cy="7308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A5275-2C3C-4439-9BF8-CBB592A842DF}" type="datetimeFigureOut">
              <a:rPr lang="es-CL" smtClean="0"/>
              <a:t>14-03-2022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30CBE-5D8C-4F4B-8B7D-CA065E9CC50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01359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30CBE-5D8C-4F4B-8B7D-CA065E9CC504}" type="slidenum">
              <a:rPr lang="es-CL" smtClean="0"/>
              <a:t>1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62653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30CBE-5D8C-4F4B-8B7D-CA065E9CC504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92385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14-03-2022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79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14-03-2022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24864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14-03-2022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14933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14-03-2022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2503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14-03-2022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299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14-03-2022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9432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14-03-2022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778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14-03-2022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8364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14-03-2022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3679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EC697C3-C264-4554-BD49-72F486D29C2A}" type="datetimeFigureOut">
              <a:rPr lang="es-CL" smtClean="0"/>
              <a:t>14-03-2022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0951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97C3-C264-4554-BD49-72F486D29C2A}" type="datetimeFigureOut">
              <a:rPr lang="es-CL" smtClean="0"/>
              <a:t>14-03-2022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3696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EC697C3-C264-4554-BD49-72F486D29C2A}" type="datetimeFigureOut">
              <a:rPr lang="es-CL" smtClean="0"/>
              <a:t>14-03-2022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929D29D-F8B3-401F-8C2D-9483080C4082}" type="slidenum">
              <a:rPr lang="es-CL" smtClean="0"/>
              <a:t>‹Nº›</a:t>
            </a:fld>
            <a:endParaRPr lang="es-C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962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12F_2F7721A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microsoft.com/office/2018/10/relationships/comments" Target="../comments/modernComment_133_B51A5C7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thedigitalartist-202249/?utm_source=link-attribution&amp;utm_medium=referral&amp;utm_campaign=image&amp;utm_content=3136897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hyperlink" Target="https://pixabay.com/?utm_source=link-attribution&amp;utm_medium=referral&amp;utm_campaign=image&amp;utm_content=3136897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diagramLayout" Target="../diagrams/layout8.xml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diagramData" Target="../diagrams/data8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image" Target="../media/image25.png"/><Relationship Id="rId5" Type="http://schemas.openxmlformats.org/officeDocument/2006/relationships/diagramColors" Target="../diagrams/colors8.xml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enia.cl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badillatorrealba/MDS7202" TargetMode="External"/><Relationship Id="rId2" Type="http://schemas.openxmlformats.org/officeDocument/2006/relationships/hyperlink" Target="https://discord.gg/Dd36PQmz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badillatorrealba/MDS7202/blob/main/Calendario.md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EBD035-E9E5-4F2C-8814-534699C4C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s-ES" sz="5000" dirty="0"/>
              <a:t>Laboratorio de Programación Científica para Ciencia de Datos</a:t>
            </a:r>
            <a:endParaRPr lang="es-CL" sz="5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251252-D0A7-4EE1-8591-DF9FEFB1B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455621"/>
            <a:ext cx="6269347" cy="1238616"/>
          </a:xfrm>
        </p:spPr>
        <p:txBody>
          <a:bodyPr>
            <a:normAutofit/>
          </a:bodyPr>
          <a:lstStyle/>
          <a:p>
            <a:r>
              <a:rPr lang="es-C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MDS7202-1 – Otoño 2022</a:t>
            </a:r>
          </a:p>
        </p:txBody>
      </p:sp>
      <p:pic>
        <p:nvPicPr>
          <p:cNvPr id="5" name="Imagen 4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21A58D17-4428-496B-A5D6-5711B6657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2403937"/>
            <a:ext cx="4001315" cy="1520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0031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4B5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33521B-8AE8-4992-91D9-FB96FD991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s-CL" sz="3600">
                <a:solidFill>
                  <a:srgbClr val="FFFFFF"/>
                </a:solidFill>
              </a:rPr>
              <a:t>¿Cómo le enseño a un modelo?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DB1FE5-9D46-433B-99D1-2F1B8DC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FE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DDACA6AC-A2A0-45F7-8FAC-7EBB1C55F7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2537770"/>
              </p:ext>
            </p:extLst>
          </p:nvPr>
        </p:nvGraphicFramePr>
        <p:xfrm>
          <a:off x="492371" y="2784428"/>
          <a:ext cx="3084844" cy="333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8FF00099-1D77-48CA-AA95-C4E4A379D7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1569" y="1591225"/>
            <a:ext cx="7945130" cy="376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10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44C3061-D558-447B-A988-09ECE1446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339771-9C8F-497E-8974-E09A86FEE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4B5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33521B-8AE8-4992-91D9-FB96FD991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s-CL" sz="3600" dirty="0">
                <a:solidFill>
                  <a:srgbClr val="FFFFFF"/>
                </a:solidFill>
              </a:rPr>
              <a:t>¿Cómo le enseño a un modelo?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B54B0B-6CFB-4B92-A5DC-5DCD05BE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FE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Marcador de contenido 3">
            <a:extLst>
              <a:ext uri="{FF2B5EF4-FFF2-40B4-BE49-F238E27FC236}">
                <a16:creationId xmlns:a16="http://schemas.microsoft.com/office/drawing/2014/main" id="{339491BD-2BBD-4620-9695-B6A44B0DD4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0395624"/>
              </p:ext>
            </p:extLst>
          </p:nvPr>
        </p:nvGraphicFramePr>
        <p:xfrm>
          <a:off x="492371" y="2784428"/>
          <a:ext cx="3084844" cy="333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Imagen 18">
            <a:extLst>
              <a:ext uri="{FF2B5EF4-FFF2-40B4-BE49-F238E27FC236}">
                <a16:creationId xmlns:a16="http://schemas.microsoft.com/office/drawing/2014/main" id="{08AF33B4-6115-4032-AECA-7C09AECA51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0519" y="1568772"/>
            <a:ext cx="8055796" cy="40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036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44C3061-D558-447B-A988-09ECE1446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339771-9C8F-497E-8974-E09A86FEE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4B5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33521B-8AE8-4992-91D9-FB96FD991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s-CL" sz="3600" dirty="0">
                <a:solidFill>
                  <a:srgbClr val="FFFFFF"/>
                </a:solidFill>
              </a:rPr>
              <a:t>¿Cómo le enseño a un modelo?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B54B0B-6CFB-4B92-A5DC-5DCD05BE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FE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Marcador de contenido 3">
            <a:extLst>
              <a:ext uri="{FF2B5EF4-FFF2-40B4-BE49-F238E27FC236}">
                <a16:creationId xmlns:a16="http://schemas.microsoft.com/office/drawing/2014/main" id="{339491BD-2BBD-4620-9695-B6A44B0DD4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3692325"/>
              </p:ext>
            </p:extLst>
          </p:nvPr>
        </p:nvGraphicFramePr>
        <p:xfrm>
          <a:off x="492371" y="2784428"/>
          <a:ext cx="3084844" cy="333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B2C2227A-6FB4-4CF6-8A28-8A60550B64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897" y="1012986"/>
            <a:ext cx="7848600" cy="49720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5D1F172-7900-4A0C-9279-8B0A94B2CFE4}"/>
              </a:ext>
            </a:extLst>
          </p:cNvPr>
          <p:cNvSpPr txBox="1"/>
          <p:nvPr/>
        </p:nvSpPr>
        <p:spPr>
          <a:xfrm>
            <a:off x="4510708" y="6278702"/>
            <a:ext cx="7268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/>
              <a:t>Fuente: https://towardsdatascience.com/deep-q-network-combining-deep-reinforcement-learning-a5616bcfc207</a:t>
            </a:r>
          </a:p>
        </p:txBody>
      </p:sp>
    </p:spTree>
    <p:extLst>
      <p:ext uri="{BB962C8B-B14F-4D97-AF65-F5344CB8AC3E}">
        <p14:creationId xmlns:p14="http://schemas.microsoft.com/office/powerpoint/2010/main" val="23736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7A6EE5-3724-4A98-BD8E-4EFC9A9F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(Algunas) Tareas que se Pueden Resolver con ML</a:t>
            </a:r>
            <a:endParaRPr lang="es-CL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249ABC-D793-4777-A4E0-713AA7CA0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21DE21D3-4DE8-4471-BA88-DCF1477E60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5475584"/>
              </p:ext>
            </p:extLst>
          </p:nvPr>
        </p:nvGraphicFramePr>
        <p:xfrm>
          <a:off x="375992" y="1782473"/>
          <a:ext cx="11440011" cy="4521200"/>
        </p:xfrm>
        <a:graphic>
          <a:graphicData uri="http://schemas.openxmlformats.org/drawingml/2006/table">
            <a:tbl>
              <a:tblPr firstCol="1" bandRow="1">
                <a:tableStyleId>{21E4AEA4-8DFA-4A89-87EB-49C32662AFE0}</a:tableStyleId>
              </a:tblPr>
              <a:tblGrid>
                <a:gridCol w="3813337">
                  <a:extLst>
                    <a:ext uri="{9D8B030D-6E8A-4147-A177-3AD203B41FA5}">
                      <a16:colId xmlns:a16="http://schemas.microsoft.com/office/drawing/2014/main" val="2141438148"/>
                    </a:ext>
                  </a:extLst>
                </a:gridCol>
                <a:gridCol w="3152567">
                  <a:extLst>
                    <a:ext uri="{9D8B030D-6E8A-4147-A177-3AD203B41FA5}">
                      <a16:colId xmlns:a16="http://schemas.microsoft.com/office/drawing/2014/main" val="3390977684"/>
                    </a:ext>
                  </a:extLst>
                </a:gridCol>
                <a:gridCol w="4474107">
                  <a:extLst>
                    <a:ext uri="{9D8B030D-6E8A-4147-A177-3AD203B41FA5}">
                      <a16:colId xmlns:a16="http://schemas.microsoft.com/office/drawing/2014/main" val="2340963440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r>
                        <a:rPr lang="es-ES" sz="2000" dirty="0"/>
                        <a:t>Supervisado</a:t>
                      </a:r>
                      <a:endParaRPr lang="es-CL" sz="24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Clasificación</a:t>
                      </a:r>
                      <a:endParaRPr lang="es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Asignar una etiqueta a un ejemplo.</a:t>
                      </a:r>
                      <a:endParaRPr lang="es-C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8122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Regresión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Asignar un valor a un ejemplo.</a:t>
                      </a:r>
                      <a:endParaRPr lang="es-C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0975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Clustering</a:t>
                      </a:r>
                      <a:endParaRPr lang="es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Buscar grupos dentro de los ejemplos.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8243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One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Shot</a:t>
                      </a:r>
                      <a:endParaRPr lang="es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Dado un solo ejemplo de una clase, reconocer si otro también pertenece a esta.</a:t>
                      </a:r>
                      <a:endParaRPr lang="es-C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8719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Etiquetado de Secuencias</a:t>
                      </a:r>
                      <a:endParaRPr lang="es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Asignar a una secuencia etiquetas.</a:t>
                      </a:r>
                      <a:endParaRPr lang="es-C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58597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s-ES" sz="2000" dirty="0"/>
                        <a:t>No Supervisado</a:t>
                      </a:r>
                      <a:endParaRPr lang="es-CL" sz="2000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Clustering</a:t>
                      </a:r>
                      <a:endParaRPr lang="es-CL" sz="14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Buscar grupos dentro de los ejemplos.</a:t>
                      </a:r>
                      <a:endParaRPr lang="es-CL" sz="14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6544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r>
                        <a:rPr lang="es-ES" dirty="0"/>
                        <a:t>No Supervisado</a:t>
                      </a:r>
                      <a:endParaRPr lang="es-CL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Reducción de Dimensionalidad</a:t>
                      </a:r>
                      <a:endParaRPr lang="es-CL" sz="1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Representar ejemplos usando menos características de estos.</a:t>
                      </a:r>
                      <a:endParaRPr lang="es-CL" sz="1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4838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Detección de </a:t>
                      </a:r>
                      <a:r>
                        <a:rPr lang="es-ES" sz="1400" dirty="0" err="1"/>
                        <a:t>Outliers</a:t>
                      </a:r>
                      <a:endParaRPr lang="es-CL" sz="14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Buscar datos fuera de los patrones comunes.</a:t>
                      </a:r>
                      <a:endParaRPr lang="es-CL" sz="14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76145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s-ES" sz="2000" dirty="0"/>
                        <a:t>Otros Tipos</a:t>
                      </a:r>
                      <a:endParaRPr lang="es-CL" sz="2000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Optimización</a:t>
                      </a:r>
                      <a:endParaRPr lang="es-CL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Identificar los parámetros más óptimos de algún problema.</a:t>
                      </a:r>
                      <a:endParaRPr lang="es-CL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4868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Ranking</a:t>
                      </a:r>
                      <a:endParaRPr lang="es-CL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Dado un conjunto de ejemplos, ordenar estos según algún criterio.</a:t>
                      </a:r>
                      <a:endParaRPr lang="es-CL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9170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Recomendación</a:t>
                      </a:r>
                      <a:endParaRPr lang="es-CL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Dado un conjunto de ejemplos, sugerir uno de ellos.</a:t>
                      </a:r>
                      <a:endParaRPr lang="es-CL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611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2433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9B219-E271-44A7-9646-A755563D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6600" dirty="0"/>
              <a:t>¿Es ML la solución a todos los problemas?</a:t>
            </a:r>
            <a:endParaRPr lang="es-CL" sz="66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3361B4-349A-4570-A735-B7DB9CD71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6600" dirty="0"/>
              <a:t>❓</a:t>
            </a:r>
            <a:endParaRPr lang="es-CL" sz="6600" dirty="0"/>
          </a:p>
        </p:txBody>
      </p:sp>
    </p:spTree>
    <p:extLst>
      <p:ext uri="{BB962C8B-B14F-4D97-AF65-F5344CB8AC3E}">
        <p14:creationId xmlns:p14="http://schemas.microsoft.com/office/powerpoint/2010/main" val="1915917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C6AE6-B910-4262-9FC6-906C483F2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Cuando </a:t>
            </a:r>
            <a:r>
              <a:rPr lang="es-ES" sz="4800" dirty="0"/>
              <a:t>Usar ML 👌✅</a:t>
            </a:r>
            <a:endParaRPr lang="es-CL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17D80EC4-10E5-4B44-86F3-166142F160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8744119"/>
              </p:ext>
            </p:extLst>
          </p:nvPr>
        </p:nvGraphicFramePr>
        <p:xfrm>
          <a:off x="1096963" y="1846263"/>
          <a:ext cx="10058400" cy="318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4074110838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182882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2800" dirty="0"/>
                        <a:t>Caso</a:t>
                      </a:r>
                      <a:endParaRPr lang="es-C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800" dirty="0"/>
                        <a:t>Ejemplo</a:t>
                      </a:r>
                      <a:endParaRPr lang="es-C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34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El problema es muy complejo para ser codeado.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Detector de SPAM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550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El problema está constantemente cambiando.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Scrapper</a:t>
                      </a:r>
                      <a:r>
                        <a:rPr lang="es-ES" dirty="0"/>
                        <a:t> que con páginas que cambian constantemente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485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El problema es de tipo perceptivo (voz, texto, imágenes, …).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Imposibilidad de analizar de imágenes pixel a pixel. Mismo caso con voz o texto.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92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El problema nunca ha sido estudiado.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Generar plan de medicinas para pacientes basados en genética y datos médicos disponibles de este.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500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El problema es muy simple.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Problemas si/no.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827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183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D915F-D058-44FC-A390-BB31E2A69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Cuando </a:t>
            </a:r>
            <a:r>
              <a:rPr lang="es-ES" sz="4800" dirty="0"/>
              <a:t>NO Usar ML 😨❌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B2484E-D097-48CC-A2F5-97D792A0F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F090518A-181F-4716-9D85-45E898ED6D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4835354"/>
              </p:ext>
            </p:extLst>
          </p:nvPr>
        </p:nvGraphicFramePr>
        <p:xfrm>
          <a:off x="1096963" y="1846263"/>
          <a:ext cx="10058400" cy="382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4074110838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182882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2800" dirty="0"/>
                        <a:t>Caso</a:t>
                      </a:r>
                      <a:endParaRPr lang="es-C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800" dirty="0"/>
                        <a:t>Ejemplo</a:t>
                      </a:r>
                      <a:endParaRPr lang="es-C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34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Todas las acciones deben ser explicables.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Asignador automatizado de créditos.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550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El costo de un error es muy alto.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Error al detectar alguna enfermedad mortal.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485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Obtener datos correctos es casi imposible.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¿Puedo hacer un modelo para detectar fraudes en el SII si no tengo datos y definitivamente no me los van a pasar?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92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El problema puede ser resuelto haciendo software tradicional.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500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El fenómeno tiene muchas posibles salidas.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¿Puedo programar usando ML?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43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Hacer una heurística tipo </a:t>
                      </a:r>
                      <a:r>
                        <a:rPr lang="es-ES" dirty="0" err="1"/>
                        <a:t>if</a:t>
                      </a:r>
                      <a:r>
                        <a:rPr lang="es-ES" dirty="0"/>
                        <a:t>/</a:t>
                      </a:r>
                      <a:r>
                        <a:rPr lang="es-ES" dirty="0" err="1"/>
                        <a:t>else</a:t>
                      </a:r>
                      <a:r>
                        <a:rPr lang="es-ES" dirty="0"/>
                        <a:t> es suficiente.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¿Vale la pena entrenar un modelo para hacer un despertador?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754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3320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595261-D7D1-41EE-A9B0-96E392CA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ML </a:t>
            </a:r>
            <a:r>
              <a:rPr lang="es-ES" dirty="0" err="1"/>
              <a:t>Lifecycle</a:t>
            </a:r>
            <a:endParaRPr lang="es-CL" dirty="0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60AE8233-653A-4196-8DCD-F40A4C4A6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53" y="1846263"/>
            <a:ext cx="7248419" cy="4022725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F26F841-F1EF-4AE9-B007-BD63938072D6}"/>
              </a:ext>
            </a:extLst>
          </p:cNvPr>
          <p:cNvSpPr txBox="1"/>
          <p:nvPr/>
        </p:nvSpPr>
        <p:spPr>
          <a:xfrm>
            <a:off x="3077470" y="5977891"/>
            <a:ext cx="6097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600" dirty="0"/>
              <a:t>Fuente: https://ml-ops.org/content/crisp-ml</a:t>
            </a:r>
          </a:p>
        </p:txBody>
      </p:sp>
    </p:spTree>
    <p:extLst>
      <p:ext uri="{BB962C8B-B14F-4D97-AF65-F5344CB8AC3E}">
        <p14:creationId xmlns:p14="http://schemas.microsoft.com/office/powerpoint/2010/main" val="3047435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713E9-C5F1-4E60-AF6F-6AD34ED2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ML </a:t>
            </a:r>
            <a:r>
              <a:rPr lang="es-ES" dirty="0" err="1"/>
              <a:t>Lifecycle</a:t>
            </a:r>
            <a:endParaRPr lang="es-CL" dirty="0"/>
          </a:p>
        </p:txBody>
      </p:sp>
      <p:pic>
        <p:nvPicPr>
          <p:cNvPr id="12" name="Marcador de contenido 11" descr="Diagrama, Esquemático&#10;&#10;Descripción generada automáticamente">
            <a:extLst>
              <a:ext uri="{FF2B5EF4-FFF2-40B4-BE49-F238E27FC236}">
                <a16:creationId xmlns:a16="http://schemas.microsoft.com/office/drawing/2014/main" id="{7EB7A8B8-B036-4EB8-934C-F9FDCDEB4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3"/>
          <a:stretch/>
        </p:blipFill>
        <p:spPr>
          <a:xfrm>
            <a:off x="2882352" y="1782080"/>
            <a:ext cx="6488255" cy="4515343"/>
          </a:xfr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74E6192-3DD5-4E7D-87FA-07A125679C3A}"/>
              </a:ext>
            </a:extLst>
          </p:cNvPr>
          <p:cNvSpPr txBox="1"/>
          <p:nvPr/>
        </p:nvSpPr>
        <p:spPr>
          <a:xfrm>
            <a:off x="2464707" y="6432897"/>
            <a:ext cx="73235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200" dirty="0"/>
              <a:t>Fuente: https://docs.microsoft.com/es-es/azure/architecture/data-science-process/lifecycle-modeling</a:t>
            </a:r>
          </a:p>
        </p:txBody>
      </p:sp>
    </p:spTree>
    <p:extLst>
      <p:ext uri="{BB962C8B-B14F-4D97-AF65-F5344CB8AC3E}">
        <p14:creationId xmlns:p14="http://schemas.microsoft.com/office/powerpoint/2010/main" val="3756956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1F28F8-A61D-468A-9D53-1BC130A4A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ML </a:t>
            </a:r>
            <a:r>
              <a:rPr lang="es-ES" dirty="0" err="1"/>
              <a:t>Lifecycle</a:t>
            </a:r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C5BD10C-B138-46CB-A42B-FC3BF2E88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98"/>
          <a:stretch/>
        </p:blipFill>
        <p:spPr>
          <a:xfrm>
            <a:off x="2266016" y="1844151"/>
            <a:ext cx="7659968" cy="413374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3CB1101-E9AC-4E69-AF44-4960EB3F2DF3}"/>
              </a:ext>
            </a:extLst>
          </p:cNvPr>
          <p:cNvSpPr txBox="1"/>
          <p:nvPr/>
        </p:nvSpPr>
        <p:spPr>
          <a:xfrm>
            <a:off x="3077470" y="5977891"/>
            <a:ext cx="6097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600" dirty="0"/>
              <a:t>Fuente: Machine </a:t>
            </a:r>
            <a:r>
              <a:rPr lang="es-CL" sz="1600" dirty="0" err="1"/>
              <a:t>Learning</a:t>
            </a:r>
            <a:r>
              <a:rPr lang="es-CL" sz="1600" dirty="0"/>
              <a:t> </a:t>
            </a:r>
            <a:r>
              <a:rPr lang="es-CL" sz="1600" dirty="0" err="1"/>
              <a:t>Engineering</a:t>
            </a:r>
            <a:r>
              <a:rPr lang="es-CL" sz="1600" dirty="0"/>
              <a:t>, </a:t>
            </a:r>
            <a:r>
              <a:rPr lang="es-CL" sz="1600" dirty="0" err="1"/>
              <a:t>Andriy</a:t>
            </a:r>
            <a:r>
              <a:rPr lang="es-CL" sz="1600" dirty="0"/>
              <a:t> </a:t>
            </a:r>
            <a:r>
              <a:rPr lang="es-CL" sz="1600" dirty="0" err="1"/>
              <a:t>Burkov</a:t>
            </a:r>
            <a:r>
              <a:rPr lang="es-CL" sz="1600" dirty="0"/>
              <a:t>, 2020.</a:t>
            </a:r>
          </a:p>
        </p:txBody>
      </p:sp>
    </p:spTree>
    <p:extLst>
      <p:ext uri="{BB962C8B-B14F-4D97-AF65-F5344CB8AC3E}">
        <p14:creationId xmlns:p14="http://schemas.microsoft.com/office/powerpoint/2010/main" val="1789895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9ED506-D496-48EA-8138-8DFE2658D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s-CL" sz="5400" dirty="0">
                <a:solidFill>
                  <a:srgbClr val="405163"/>
                </a:solidFill>
              </a:rPr>
              <a:t>Datos</a:t>
            </a:r>
          </a:p>
        </p:txBody>
      </p:sp>
      <p:pic>
        <p:nvPicPr>
          <p:cNvPr id="6" name="Picture 4" descr="Fondo gráfico de partículas abstractas">
            <a:extLst>
              <a:ext uri="{FF2B5EF4-FFF2-40B4-BE49-F238E27FC236}">
                <a16:creationId xmlns:a16="http://schemas.microsoft.com/office/drawing/2014/main" id="{B8CAFEB2-303C-47DB-82AA-DB1D33437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50" r="21129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7C713B-FCDA-4757-9576-064C4C0FB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algn="ctr"/>
            <a:r>
              <a:rPr lang="es-CL" dirty="0"/>
              <a:t>Colección de valores que </a:t>
            </a:r>
          </a:p>
          <a:p>
            <a:pPr algn="ctr"/>
            <a:r>
              <a:rPr lang="es-CL" b="1" dirty="0"/>
              <a:t>describen o representan </a:t>
            </a:r>
          </a:p>
          <a:p>
            <a:pPr algn="ctr"/>
            <a:r>
              <a:rPr lang="es-CL" dirty="0"/>
              <a:t>hechos, personas o objetos.</a:t>
            </a:r>
          </a:p>
          <a:p>
            <a:pPr algn="ctr"/>
            <a:endParaRPr lang="es-CL" dirty="0"/>
          </a:p>
        </p:txBody>
      </p:sp>
      <p:graphicFrame>
        <p:nvGraphicFramePr>
          <p:cNvPr id="4" name="Tabla 6">
            <a:extLst>
              <a:ext uri="{FF2B5EF4-FFF2-40B4-BE49-F238E27FC236}">
                <a16:creationId xmlns:a16="http://schemas.microsoft.com/office/drawing/2014/main" id="{571FC00F-C195-4D53-B19F-AE3AE8968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749275"/>
              </p:ext>
            </p:extLst>
          </p:nvPr>
        </p:nvGraphicFramePr>
        <p:xfrm>
          <a:off x="5132959" y="3822429"/>
          <a:ext cx="6627426" cy="2682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9142">
                  <a:extLst>
                    <a:ext uri="{9D8B030D-6E8A-4147-A177-3AD203B41FA5}">
                      <a16:colId xmlns:a16="http://schemas.microsoft.com/office/drawing/2014/main" val="1961187429"/>
                    </a:ext>
                  </a:extLst>
                </a:gridCol>
                <a:gridCol w="2209142">
                  <a:extLst>
                    <a:ext uri="{9D8B030D-6E8A-4147-A177-3AD203B41FA5}">
                      <a16:colId xmlns:a16="http://schemas.microsoft.com/office/drawing/2014/main" val="2955585372"/>
                    </a:ext>
                  </a:extLst>
                </a:gridCol>
                <a:gridCol w="2209142">
                  <a:extLst>
                    <a:ext uri="{9D8B030D-6E8A-4147-A177-3AD203B41FA5}">
                      <a16:colId xmlns:a16="http://schemas.microsoft.com/office/drawing/2014/main" val="399055801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r>
                        <a:rPr lang="es-CL" sz="2000" dirty="0"/>
                        <a:t>Cualitativos</a:t>
                      </a:r>
                    </a:p>
                    <a:p>
                      <a:endParaRPr lang="es-CL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L" sz="1600" dirty="0"/>
                        <a:t>Es de color verde.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L" sz="1600" dirty="0"/>
                        <a:t>Tiene olor a pino.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L" sz="1600" dirty="0"/>
                        <a:t>Pertenece al género de plantas </a:t>
                      </a:r>
                      <a:r>
                        <a:rPr lang="es-CL" sz="1600" i="1" dirty="0" err="1"/>
                        <a:t>pinus</a:t>
                      </a:r>
                      <a:r>
                        <a:rPr lang="es-CL" sz="1600" i="1" dirty="0"/>
                        <a:t>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L" sz="1600" i="0" dirty="0"/>
                        <a:t>El tronco es de color café intenso.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s-CL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3800" dirty="0"/>
                        <a:t>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Cuantitativos</a:t>
                      </a:r>
                    </a:p>
                    <a:p>
                      <a:endParaRPr lang="es-CL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L" sz="1600" dirty="0"/>
                        <a:t>Mide 10,7 metros.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L" sz="1600" dirty="0"/>
                        <a:t>Tiene 1564 ramas.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L" sz="1600" dirty="0"/>
                        <a:t>El tronco tiene un diámetro de 2 metros.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CL" sz="1600" dirty="0"/>
                        <a:t>Tiene 5 años y 1 mes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s-C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876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95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3BF2B-D6CB-42E9-9272-28EA903B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CL" dirty="0"/>
              <a:t>Metodología Vista en el Curso</a:t>
            </a:r>
          </a:p>
        </p:txBody>
      </p:sp>
      <p:graphicFrame>
        <p:nvGraphicFramePr>
          <p:cNvPr id="19" name="Marcador de contenido 18">
            <a:extLst>
              <a:ext uri="{FF2B5EF4-FFF2-40B4-BE49-F238E27FC236}">
                <a16:creationId xmlns:a16="http://schemas.microsoft.com/office/drawing/2014/main" id="{5ECB3E8D-89A7-421B-8950-E649FEE01D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7755930"/>
              </p:ext>
            </p:extLst>
          </p:nvPr>
        </p:nvGraphicFramePr>
        <p:xfrm>
          <a:off x="212389" y="1844885"/>
          <a:ext cx="11828182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C4B7D73C-A097-4642-B925-F2A0F84219F5}"/>
              </a:ext>
            </a:extLst>
          </p:cNvPr>
          <p:cNvSpPr txBox="1"/>
          <p:nvPr/>
        </p:nvSpPr>
        <p:spPr>
          <a:xfrm>
            <a:off x="6096000" y="5092114"/>
            <a:ext cx="14662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300" b="1" dirty="0"/>
              <a:t>Retroalimentación</a:t>
            </a:r>
          </a:p>
        </p:txBody>
      </p:sp>
      <p:sp>
        <p:nvSpPr>
          <p:cNvPr id="7" name="Flecha: en U 6">
            <a:extLst>
              <a:ext uri="{FF2B5EF4-FFF2-40B4-BE49-F238E27FC236}">
                <a16:creationId xmlns:a16="http://schemas.microsoft.com/office/drawing/2014/main" id="{1134249E-FB4B-4A3C-8EE5-664688197BE7}"/>
              </a:ext>
            </a:extLst>
          </p:cNvPr>
          <p:cNvSpPr/>
          <p:nvPr/>
        </p:nvSpPr>
        <p:spPr>
          <a:xfrm rot="10800000">
            <a:off x="2910060" y="4251625"/>
            <a:ext cx="8142832" cy="594025"/>
          </a:xfrm>
          <a:prstGeom prst="uturnArrow">
            <a:avLst>
              <a:gd name="adj1" fmla="val 13764"/>
              <a:gd name="adj2" fmla="val 25000"/>
              <a:gd name="adj3" fmla="val 25000"/>
              <a:gd name="adj4" fmla="val 75000"/>
              <a:gd name="adj5" fmla="val 10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882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3BF2B-D6CB-42E9-9272-28EA903B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CL" dirty="0"/>
              <a:t>Metodología Vista en el Curso</a:t>
            </a:r>
          </a:p>
        </p:txBody>
      </p:sp>
      <p:graphicFrame>
        <p:nvGraphicFramePr>
          <p:cNvPr id="19" name="Marcador de contenido 18">
            <a:extLst>
              <a:ext uri="{FF2B5EF4-FFF2-40B4-BE49-F238E27FC236}">
                <a16:creationId xmlns:a16="http://schemas.microsoft.com/office/drawing/2014/main" id="{5ECB3E8D-89A7-421B-8950-E649FEE01D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2389" y="1844885"/>
          <a:ext cx="11828182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lecha: en U 6">
            <a:extLst>
              <a:ext uri="{FF2B5EF4-FFF2-40B4-BE49-F238E27FC236}">
                <a16:creationId xmlns:a16="http://schemas.microsoft.com/office/drawing/2014/main" id="{1134249E-FB4B-4A3C-8EE5-664688197BE7}"/>
              </a:ext>
            </a:extLst>
          </p:cNvPr>
          <p:cNvSpPr/>
          <p:nvPr/>
        </p:nvSpPr>
        <p:spPr>
          <a:xfrm rot="10800000">
            <a:off x="2910060" y="4251625"/>
            <a:ext cx="8142832" cy="594025"/>
          </a:xfrm>
          <a:prstGeom prst="uturnArrow">
            <a:avLst>
              <a:gd name="adj1" fmla="val 13764"/>
              <a:gd name="adj2" fmla="val 25000"/>
              <a:gd name="adj3" fmla="val 25000"/>
              <a:gd name="adj4" fmla="val 75000"/>
              <a:gd name="adj5" fmla="val 10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F557967-5674-4556-822B-1E4AD56C554B}"/>
              </a:ext>
            </a:extLst>
          </p:cNvPr>
          <p:cNvSpPr txBox="1"/>
          <p:nvPr/>
        </p:nvSpPr>
        <p:spPr>
          <a:xfrm>
            <a:off x="0" y="2200969"/>
            <a:ext cx="25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/>
              <a:t>Heladas en el valle central provocan perdidas en la producción de frutales.</a:t>
            </a:r>
          </a:p>
          <a:p>
            <a:pPr algn="ctr"/>
            <a:r>
              <a:rPr lang="es-CL" sz="1400" dirty="0"/>
              <a:t>Solución: </a:t>
            </a:r>
            <a:r>
              <a:rPr lang="es-CL" sz="1400" b="1" dirty="0"/>
              <a:t>Predicción de Heladas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AE4BAF5-DA6B-4F84-95FF-74671F1BC6C7}"/>
              </a:ext>
            </a:extLst>
          </p:cNvPr>
          <p:cNvSpPr txBox="1"/>
          <p:nvPr/>
        </p:nvSpPr>
        <p:spPr>
          <a:xfrm>
            <a:off x="2079219" y="5019142"/>
            <a:ext cx="252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/>
              <a:t>Múltiples fuentes de información: </a:t>
            </a:r>
          </a:p>
          <a:p>
            <a:pPr algn="ctr"/>
            <a:r>
              <a:rPr lang="es-CL" sz="1400" dirty="0"/>
              <a:t>Temperatura, presión, lluvias, nubosidad, relieve, tendencias del cambio climático, </a:t>
            </a:r>
            <a:r>
              <a:rPr lang="es-CL" sz="1400" dirty="0" err="1"/>
              <a:t>etc</a:t>
            </a:r>
            <a:r>
              <a:rPr lang="es-CL" sz="1400" dirty="0"/>
              <a:t>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823E7AC-9290-4D4A-9D94-6526C10734FD}"/>
              </a:ext>
            </a:extLst>
          </p:cNvPr>
          <p:cNvSpPr txBox="1"/>
          <p:nvPr/>
        </p:nvSpPr>
        <p:spPr>
          <a:xfrm>
            <a:off x="3758310" y="2386247"/>
            <a:ext cx="252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/>
              <a:t>Exploración usando estadísticas, visualizaciones y correlación de entre las variables.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A7E1335-9EDA-4A5E-8A15-2556B3CAB2FE}"/>
              </a:ext>
            </a:extLst>
          </p:cNvPr>
          <p:cNvSpPr txBox="1"/>
          <p:nvPr/>
        </p:nvSpPr>
        <p:spPr>
          <a:xfrm>
            <a:off x="5874126" y="5019142"/>
            <a:ext cx="252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/>
              <a:t>Trabajo con datos faltantes, generación de características útiles a partir de los datos.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CEA2653-B5D5-4079-9B4E-E8E4BB935709}"/>
              </a:ext>
            </a:extLst>
          </p:cNvPr>
          <p:cNvSpPr txBox="1"/>
          <p:nvPr/>
        </p:nvSpPr>
        <p:spPr>
          <a:xfrm>
            <a:off x="9932779" y="2493969"/>
            <a:ext cx="204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/>
              <a:t>Poner el modelo en producción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8A8C44E-1536-49FF-903C-E59A374D83F2}"/>
              </a:ext>
            </a:extLst>
          </p:cNvPr>
          <p:cNvSpPr txBox="1"/>
          <p:nvPr/>
        </p:nvSpPr>
        <p:spPr>
          <a:xfrm>
            <a:off x="7682205" y="2386247"/>
            <a:ext cx="22464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400" dirty="0"/>
              <a:t>Creación, evaluación y tuneo de diversos modelo predictivo.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97DA9C6-CF39-4FB8-ADCF-761C1B602B05}"/>
              </a:ext>
            </a:extLst>
          </p:cNvPr>
          <p:cNvSpPr txBox="1"/>
          <p:nvPr/>
        </p:nvSpPr>
        <p:spPr>
          <a:xfrm>
            <a:off x="8805451" y="4892301"/>
            <a:ext cx="252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/>
              <a:t>Retroalimentación</a:t>
            </a:r>
            <a:r>
              <a:rPr lang="es-CL" sz="1400" dirty="0"/>
              <a:t>: </a:t>
            </a:r>
          </a:p>
          <a:p>
            <a:pPr algn="ctr"/>
            <a:r>
              <a:rPr lang="es-CL" sz="1400" dirty="0"/>
              <a:t>Evaluar el rendimiento del modelo desplegado en los nuevos datos. </a:t>
            </a:r>
          </a:p>
          <a:p>
            <a:pPr algn="ctr"/>
            <a:r>
              <a:rPr lang="es-CL" sz="1400" dirty="0"/>
              <a:t>Reentrenar en caso que el modelo quede </a:t>
            </a:r>
            <a:r>
              <a:rPr lang="es-CL" sz="1400" dirty="0" err="1"/>
              <a:t>desacualizado</a:t>
            </a:r>
            <a:r>
              <a:rPr lang="es-CL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47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CBB83D-92FF-49F8-8C88-8268B9F7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Real </a:t>
            </a:r>
            <a:r>
              <a:rPr lang="es-ES" dirty="0" err="1"/>
              <a:t>World</a:t>
            </a:r>
            <a:r>
              <a:rPr lang="es-ES" dirty="0"/>
              <a:t> ML </a:t>
            </a:r>
            <a:r>
              <a:rPr lang="es-ES" dirty="0" err="1"/>
              <a:t>Systems</a:t>
            </a:r>
            <a:endParaRPr lang="es-CL" dirty="0"/>
          </a:p>
        </p:txBody>
      </p:sp>
      <p:pic>
        <p:nvPicPr>
          <p:cNvPr id="5" name="Marcador de contenido 4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359EA81D-012D-4CE6-A704-36F6D335F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96" y="1846263"/>
            <a:ext cx="9710533" cy="4022725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7EE0891-0FDC-4FF2-902B-CF15EF1B5511}"/>
              </a:ext>
            </a:extLst>
          </p:cNvPr>
          <p:cNvSpPr txBox="1"/>
          <p:nvPr/>
        </p:nvSpPr>
        <p:spPr>
          <a:xfrm>
            <a:off x="3047444" y="5868988"/>
            <a:ext cx="60971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400" dirty="0"/>
              <a:t>Fuente: https://medium.com/analytics-vidhya/ml-engineering-3b21801c4083</a:t>
            </a:r>
          </a:p>
        </p:txBody>
      </p:sp>
    </p:spTree>
    <p:extLst>
      <p:ext uri="{BB962C8B-B14F-4D97-AF65-F5344CB8AC3E}">
        <p14:creationId xmlns:p14="http://schemas.microsoft.com/office/powerpoint/2010/main" val="3330153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6A8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156733-1636-49A0-B352-3F05586E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516835"/>
            <a:ext cx="3298719" cy="2103875"/>
          </a:xfrm>
        </p:spPr>
        <p:txBody>
          <a:bodyPr>
            <a:normAutofit/>
          </a:bodyPr>
          <a:lstStyle/>
          <a:p>
            <a:r>
              <a:rPr lang="es-CL" sz="3600" dirty="0">
                <a:solidFill>
                  <a:srgbClr val="FFFFFF"/>
                </a:solidFill>
              </a:rPr>
              <a:t>Desarrollo de proyectos de Data </a:t>
            </a:r>
            <a:r>
              <a:rPr lang="es-CL" sz="3600" dirty="0" err="1">
                <a:solidFill>
                  <a:srgbClr val="FFFFFF"/>
                </a:solidFill>
              </a:rPr>
              <a:t>Science</a:t>
            </a:r>
            <a:r>
              <a:rPr lang="es-CL" sz="3600" dirty="0">
                <a:solidFill>
                  <a:srgbClr val="FFFFFF"/>
                </a:solidFill>
              </a:rPr>
              <a:t>/ML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5BAC0D-FEED-457C-A864-605890B35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494428" cy="3335519"/>
          </a:xfrm>
        </p:spPr>
        <p:txBody>
          <a:bodyPr>
            <a:normAutofit/>
          </a:bodyPr>
          <a:lstStyle/>
          <a:p>
            <a:endParaRPr lang="es-CL" sz="1500" dirty="0">
              <a:solidFill>
                <a:srgbClr val="FFFFFF"/>
              </a:solidFill>
            </a:endParaRPr>
          </a:p>
          <a:p>
            <a:r>
              <a:rPr lang="es-CL" sz="1500" dirty="0">
                <a:solidFill>
                  <a:srgbClr val="FFFFFF"/>
                </a:solidFill>
              </a:rPr>
              <a:t>Fuente: </a:t>
            </a:r>
          </a:p>
          <a:p>
            <a:r>
              <a:rPr lang="es-CL" sz="1500" dirty="0">
                <a:solidFill>
                  <a:srgbClr val="FFFFFF"/>
                </a:solidFill>
              </a:rPr>
              <a:t>https://ml-ops.org/content/motivation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DB1FE5-9D46-433B-99D1-2F1B8DC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F86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0FE370CE-E09A-4120-9327-79CAAB2136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4" b="7748"/>
          <a:stretch/>
        </p:blipFill>
        <p:spPr>
          <a:xfrm>
            <a:off x="4229140" y="1994795"/>
            <a:ext cx="7595428" cy="256385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F18E0E0-EA25-41DA-92B8-E23FC9B260A2}"/>
              </a:ext>
            </a:extLst>
          </p:cNvPr>
          <p:cNvSpPr/>
          <p:nvPr/>
        </p:nvSpPr>
        <p:spPr>
          <a:xfrm>
            <a:off x="8576672" y="4438505"/>
            <a:ext cx="2349407" cy="340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1249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97E951-AF55-42B9-BC2F-FB5C421E68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El Curso</a:t>
            </a:r>
          </a:p>
        </p:txBody>
      </p:sp>
    </p:spTree>
    <p:extLst>
      <p:ext uri="{BB962C8B-B14F-4D97-AF65-F5344CB8AC3E}">
        <p14:creationId xmlns:p14="http://schemas.microsoft.com/office/powerpoint/2010/main" val="930293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13EA6-73BB-4738-BB2F-67338BB4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</a:t>
            </a:r>
            <a:r>
              <a:rPr lang="es-CL" b="1" dirty="0"/>
              <a:t>no</a:t>
            </a:r>
            <a:r>
              <a:rPr lang="es-CL" dirty="0"/>
              <a:t> es este curso?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F6EF38-922F-41C6-8243-07607FD73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b="1" dirty="0"/>
              <a:t>No es un curso teórico:</a:t>
            </a:r>
          </a:p>
          <a:p>
            <a:pPr lvl="1"/>
            <a:r>
              <a:rPr lang="es-CL" dirty="0"/>
              <a:t>Veremos aspectos teóricos solo en cuanto se necesite. Pero </a:t>
            </a:r>
            <a:r>
              <a:rPr lang="es-CL" b="1" dirty="0"/>
              <a:t>se pondrá énfasis en la práctica</a:t>
            </a:r>
            <a:r>
              <a:rPr lang="es-CL" dirty="0"/>
              <a:t>.</a:t>
            </a:r>
          </a:p>
          <a:p>
            <a:pPr lvl="1"/>
            <a:r>
              <a:rPr lang="es-CL" dirty="0"/>
              <a:t>Múltiples opciones para profundizar (http://mds.uchile.cl/programa/):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423181-7433-40D6-A6FC-1679F0D44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58"/>
          <a:stretch/>
        </p:blipFill>
        <p:spPr>
          <a:xfrm>
            <a:off x="1280014" y="2905760"/>
            <a:ext cx="5096338" cy="328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53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FFFCF7-250C-4727-8475-A854125E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</a:t>
            </a:r>
            <a:r>
              <a:rPr lang="es-CL" b="1" dirty="0"/>
              <a:t>no</a:t>
            </a:r>
            <a:r>
              <a:rPr lang="es-CL" dirty="0"/>
              <a:t> es este curso?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FE6054-D0A9-4200-90A3-FB8A1ED0B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b="1" dirty="0"/>
              <a:t>Proyecto de Ciencia de Datos </a:t>
            </a:r>
            <a:r>
              <a:rPr lang="es-CL" dirty="0"/>
              <a:t>(aka, el otro curso </a:t>
            </a:r>
            <a:r>
              <a:rPr lang="es-CL" dirty="0" err="1"/>
              <a:t>core</a:t>
            </a:r>
            <a:r>
              <a:rPr lang="es-CL" dirty="0"/>
              <a:t> del magister):</a:t>
            </a:r>
          </a:p>
          <a:p>
            <a:endParaRPr lang="es-CL" dirty="0"/>
          </a:p>
          <a:p>
            <a:pPr lvl="1"/>
            <a:r>
              <a:rPr lang="es-CL" dirty="0"/>
              <a:t>No tendremos un único proyecto grande con un cliente real.</a:t>
            </a:r>
          </a:p>
          <a:p>
            <a:pPr lvl="1"/>
            <a:r>
              <a:rPr lang="es-CL" dirty="0"/>
              <a:t>No tendrán la experiencia de trabajar directamente en la industria.</a:t>
            </a:r>
          </a:p>
          <a:p>
            <a:pPr lvl="1"/>
            <a:endParaRPr lang="es-CL" dirty="0"/>
          </a:p>
          <a:p>
            <a:pPr lvl="1"/>
            <a:endParaRPr lang="es-CL" dirty="0"/>
          </a:p>
          <a:p>
            <a:pPr lvl="1" algn="ctr"/>
            <a:endParaRPr lang="es-CL" dirty="0"/>
          </a:p>
          <a:p>
            <a:pPr marL="201168" lvl="1" indent="0" algn="ctr">
              <a:buNone/>
            </a:pPr>
            <a:r>
              <a:rPr lang="es-CL" dirty="0"/>
              <a:t>Sin embargo, veremos en detalle paso a paso de la metodología y las tecnologías que se ocupan en estos para resolver proyectos de ciencia de datos.</a:t>
            </a:r>
          </a:p>
          <a:p>
            <a:pPr lvl="1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7800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FFFCF7-250C-4727-8475-A854125E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</a:t>
            </a:r>
            <a:r>
              <a:rPr lang="es-CL" b="1" dirty="0"/>
              <a:t>no</a:t>
            </a:r>
            <a:r>
              <a:rPr lang="es-CL" dirty="0"/>
              <a:t> es este curso?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FE6054-D0A9-4200-90A3-FB8A1ED0B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b="1" dirty="0"/>
              <a:t>Lugar para usar software cerrado:</a:t>
            </a:r>
            <a:endParaRPr lang="es-CL" dirty="0"/>
          </a:p>
          <a:p>
            <a:endParaRPr lang="es-CL" dirty="0"/>
          </a:p>
          <a:p>
            <a:pPr lvl="1"/>
            <a:r>
              <a:rPr lang="es-CL" dirty="0"/>
              <a:t>Trabajaremos con un conjunto de software open-</a:t>
            </a:r>
            <a:r>
              <a:rPr lang="es-CL" dirty="0" err="1"/>
              <a:t>source</a:t>
            </a:r>
            <a:r>
              <a:rPr lang="es-CL" dirty="0"/>
              <a:t> definido</a:t>
            </a:r>
          </a:p>
          <a:p>
            <a:pPr lvl="1"/>
            <a:r>
              <a:rPr lang="es-CL" dirty="0"/>
              <a:t>No usaremos ninguna solución cerrada pero distribuida gratuitamente (freeware) ni que se venda (software privativo).</a:t>
            </a:r>
          </a:p>
          <a:p>
            <a:pPr marL="201168" lvl="1" indent="0">
              <a:buNone/>
            </a:pPr>
            <a:endParaRPr lang="es-CL" dirty="0"/>
          </a:p>
          <a:p>
            <a:r>
              <a:rPr lang="es-CL" b="1" dirty="0"/>
              <a:t>Tampoco es un muestrario de open-</a:t>
            </a:r>
            <a:r>
              <a:rPr lang="es-CL" b="1" dirty="0" err="1"/>
              <a:t>source</a:t>
            </a:r>
            <a:r>
              <a:rPr lang="es-CL" b="1" dirty="0"/>
              <a:t> software:</a:t>
            </a:r>
          </a:p>
          <a:p>
            <a:endParaRPr lang="es-CL" b="1" dirty="0"/>
          </a:p>
          <a:p>
            <a:pPr lvl="1"/>
            <a:r>
              <a:rPr lang="es-CL" dirty="0"/>
              <a:t>Usaremos las librerías con un fin. </a:t>
            </a:r>
          </a:p>
          <a:p>
            <a:pPr lvl="1"/>
            <a:r>
              <a:rPr lang="es-CL" dirty="0"/>
              <a:t>Las librerías probablemente sean reemplazables por alguna alternativa. Pensar siempre que podrían quedar desactualizadas a futuro.</a:t>
            </a:r>
          </a:p>
        </p:txBody>
      </p:sp>
    </p:spTree>
    <p:extLst>
      <p:ext uri="{BB962C8B-B14F-4D97-AF65-F5344CB8AC3E}">
        <p14:creationId xmlns:p14="http://schemas.microsoft.com/office/powerpoint/2010/main" val="176505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DC51E5-06BF-431F-B3FE-568DE357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</a:t>
            </a:r>
            <a:r>
              <a:rPr lang="es-CL" b="1" dirty="0"/>
              <a:t>si </a:t>
            </a:r>
            <a:r>
              <a:rPr lang="es-CL" dirty="0"/>
              <a:t>es este curso?</a:t>
            </a:r>
            <a:endParaRPr lang="es-CL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039A41-92E6-43DB-92D9-C4F13E2A9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" dirty="0"/>
          </a:p>
          <a:p>
            <a:pPr algn="ctr">
              <a:lnSpc>
                <a:spcPct val="110000"/>
              </a:lnSpc>
            </a:pPr>
            <a:r>
              <a:rPr lang="es-ES" sz="2400" dirty="0"/>
              <a:t>El curso estará enfocado en </a:t>
            </a:r>
            <a:r>
              <a:rPr lang="es-ES" sz="2400" b="1" dirty="0"/>
              <a:t>entregar las herramientas necesarias</a:t>
            </a:r>
            <a:r>
              <a:rPr lang="es-ES" sz="2400" dirty="0"/>
              <a:t>, tanto teóricas como prácticas, para el </a:t>
            </a:r>
            <a:r>
              <a:rPr lang="es-ES" sz="2400" b="1" dirty="0"/>
              <a:t>análisis</a:t>
            </a:r>
            <a:r>
              <a:rPr lang="es-ES" sz="2400" dirty="0"/>
              <a:t>, </a:t>
            </a:r>
            <a:r>
              <a:rPr lang="es-ES" sz="2400" b="1" dirty="0"/>
              <a:t>modelamiento, resolución y puesta en marcha</a:t>
            </a:r>
            <a:r>
              <a:rPr lang="es-ES" sz="2400" dirty="0"/>
              <a:t> de proyectos en ciencia de datos. </a:t>
            </a:r>
          </a:p>
        </p:txBody>
      </p:sp>
    </p:spTree>
    <p:extLst>
      <p:ext uri="{BB962C8B-B14F-4D97-AF65-F5344CB8AC3E}">
        <p14:creationId xmlns:p14="http://schemas.microsoft.com/office/powerpoint/2010/main" val="1551398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3BF2B-D6CB-42E9-9272-28EA903B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CL" dirty="0"/>
              <a:t>Metodología Vista en el Curso</a:t>
            </a:r>
          </a:p>
        </p:txBody>
      </p:sp>
      <p:graphicFrame>
        <p:nvGraphicFramePr>
          <p:cNvPr id="19" name="Marcador de contenido 18">
            <a:extLst>
              <a:ext uri="{FF2B5EF4-FFF2-40B4-BE49-F238E27FC236}">
                <a16:creationId xmlns:a16="http://schemas.microsoft.com/office/drawing/2014/main" id="{5ECB3E8D-89A7-421B-8950-E649FEE01D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2389" y="1844885"/>
          <a:ext cx="11828182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C4B7D73C-A097-4642-B925-F2A0F84219F5}"/>
              </a:ext>
            </a:extLst>
          </p:cNvPr>
          <p:cNvSpPr txBox="1"/>
          <p:nvPr/>
        </p:nvSpPr>
        <p:spPr>
          <a:xfrm>
            <a:off x="6256176" y="4498095"/>
            <a:ext cx="14662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300" b="1" dirty="0"/>
              <a:t>Retroalimentación</a:t>
            </a:r>
          </a:p>
        </p:txBody>
      </p:sp>
      <p:sp>
        <p:nvSpPr>
          <p:cNvPr id="7" name="Flecha: en U 6">
            <a:extLst>
              <a:ext uri="{FF2B5EF4-FFF2-40B4-BE49-F238E27FC236}">
                <a16:creationId xmlns:a16="http://schemas.microsoft.com/office/drawing/2014/main" id="{1134249E-FB4B-4A3C-8EE5-664688197BE7}"/>
              </a:ext>
            </a:extLst>
          </p:cNvPr>
          <p:cNvSpPr/>
          <p:nvPr/>
        </p:nvSpPr>
        <p:spPr>
          <a:xfrm rot="10800000">
            <a:off x="2910060" y="4251625"/>
            <a:ext cx="8142832" cy="594025"/>
          </a:xfrm>
          <a:prstGeom prst="uturnArrow">
            <a:avLst>
              <a:gd name="adj1" fmla="val 13764"/>
              <a:gd name="adj2" fmla="val 25000"/>
              <a:gd name="adj3" fmla="val 25000"/>
              <a:gd name="adj4" fmla="val 75000"/>
              <a:gd name="adj5" fmla="val 10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1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BF2B641E-8609-4C8A-95B2-1511D41B5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289" y="2751866"/>
            <a:ext cx="3312784" cy="22030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97A8B46-0576-4CCB-99BB-9EA6C2C981F1}"/>
              </a:ext>
            </a:extLst>
          </p:cNvPr>
          <p:cNvSpPr txBox="1"/>
          <p:nvPr/>
        </p:nvSpPr>
        <p:spPr>
          <a:xfrm>
            <a:off x="4528190" y="5048371"/>
            <a:ext cx="3155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https://elpais.com/tecnologia/2019/07/17/actualidad/1563358803_598879.html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E841328-C373-4D13-B5A4-651F5D11AD3E}"/>
              </a:ext>
            </a:extLst>
          </p:cNvPr>
          <p:cNvSpPr txBox="1"/>
          <p:nvPr/>
        </p:nvSpPr>
        <p:spPr>
          <a:xfrm>
            <a:off x="749345" y="5048371"/>
            <a:ext cx="3155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https://es.wikipedia.org/wiki/Internet_de_las_cosas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45CA667-078B-48D0-A433-ACE8C452F134}"/>
              </a:ext>
            </a:extLst>
          </p:cNvPr>
          <p:cNvSpPr txBox="1"/>
          <p:nvPr/>
        </p:nvSpPr>
        <p:spPr>
          <a:xfrm>
            <a:off x="8585816" y="5140704"/>
            <a:ext cx="26017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>
                <a:hlinkClick r:id="rId3"/>
              </a:rPr>
              <a:t>Pete </a:t>
            </a:r>
            <a:r>
              <a:rPr lang="en-US" sz="1200" dirty="0" err="1">
                <a:hlinkClick r:id="rId3"/>
              </a:rPr>
              <a:t>Linforth</a:t>
            </a:r>
            <a:r>
              <a:rPr lang="en-US" sz="1200" dirty="0"/>
              <a:t> from </a:t>
            </a:r>
            <a:r>
              <a:rPr lang="en-US" sz="1200" dirty="0" err="1">
                <a:hlinkClick r:id="rId4"/>
              </a:rPr>
              <a:t>Pixabay</a:t>
            </a:r>
            <a:endParaRPr lang="es-CL" sz="12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6DB6E8E-DC25-4321-BF24-40CB6B88D4F3}"/>
              </a:ext>
            </a:extLst>
          </p:cNvPr>
          <p:cNvSpPr txBox="1"/>
          <p:nvPr/>
        </p:nvSpPr>
        <p:spPr>
          <a:xfrm>
            <a:off x="713880" y="1537663"/>
            <a:ext cx="31559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600" b="1" dirty="0"/>
              <a:t>IOT</a:t>
            </a:r>
          </a:p>
          <a:p>
            <a:pPr algn="ctr"/>
            <a:r>
              <a:rPr lang="es-CL" sz="1600" dirty="0"/>
              <a:t>Teléfonos, smartwatches, domótica, electrodomésticos, drones, sensores industriales…</a:t>
            </a:r>
          </a:p>
          <a:p>
            <a:pPr algn="ctr"/>
            <a:r>
              <a:rPr lang="es-CL" sz="1600" dirty="0"/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7A593FD-6A72-4F9E-A37C-A66EFDDBD7B9}"/>
              </a:ext>
            </a:extLst>
          </p:cNvPr>
          <p:cNvSpPr txBox="1"/>
          <p:nvPr/>
        </p:nvSpPr>
        <p:spPr>
          <a:xfrm>
            <a:off x="8301976" y="1537663"/>
            <a:ext cx="31559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600" b="1" dirty="0"/>
              <a:t>Redes Sociales</a:t>
            </a:r>
          </a:p>
          <a:p>
            <a:pPr algn="ctr"/>
            <a:r>
              <a:rPr lang="es-CL" sz="1600" dirty="0"/>
              <a:t> En la práctica, todo lo que haces, buscas y ves desde que entras hasta que sales.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129405E-9077-4DE0-8D68-373BF8797039}"/>
              </a:ext>
            </a:extLst>
          </p:cNvPr>
          <p:cNvSpPr txBox="1"/>
          <p:nvPr/>
        </p:nvSpPr>
        <p:spPr>
          <a:xfrm>
            <a:off x="4589717" y="1543187"/>
            <a:ext cx="31559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600" b="1" dirty="0"/>
              <a:t>Aplicaciones, Servicios y Empresas</a:t>
            </a:r>
          </a:p>
          <a:p>
            <a:pPr algn="ctr"/>
            <a:r>
              <a:rPr lang="es-CL" sz="1600" dirty="0"/>
              <a:t>Almacenamiento y análisis de los datos de los clientes.</a:t>
            </a:r>
          </a:p>
          <a:p>
            <a:pPr algn="ctr"/>
            <a:r>
              <a:rPr lang="es-CL" sz="1600" dirty="0"/>
              <a:t> </a:t>
            </a:r>
          </a:p>
        </p:txBody>
      </p:sp>
      <p:pic>
        <p:nvPicPr>
          <p:cNvPr id="13" name="Imagen 12" descr="Un hombre con barba y bigote&#10;&#10;Descripción generada automáticamente con confianza media">
            <a:extLst>
              <a:ext uri="{FF2B5EF4-FFF2-40B4-BE49-F238E27FC236}">
                <a16:creationId xmlns:a16="http://schemas.microsoft.com/office/drawing/2014/main" id="{B468BFE9-7391-41CF-A8F4-18B1D903D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84" y="2751113"/>
            <a:ext cx="3904405" cy="22032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483BB1EB-90B8-44AB-BE11-6ED4699BBEDD}"/>
              </a:ext>
            </a:extLst>
          </p:cNvPr>
          <p:cNvSpPr txBox="1">
            <a:spLocks/>
          </p:cNvSpPr>
          <p:nvPr/>
        </p:nvSpPr>
        <p:spPr>
          <a:xfrm>
            <a:off x="1097280" y="594026"/>
            <a:ext cx="10058400" cy="7341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Fuentes de </a:t>
            </a:r>
            <a:r>
              <a:rPr lang="en-US" dirty="0" err="1"/>
              <a:t>Datos</a:t>
            </a:r>
            <a:endParaRPr lang="es-CL" dirty="0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B30C5D20-1C7E-4234-A502-6BE35A884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50" y="2755779"/>
            <a:ext cx="2196000" cy="21960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A8F9BC01-5460-4B2D-A739-9254EEC92FB3}"/>
              </a:ext>
            </a:extLst>
          </p:cNvPr>
          <p:cNvSpPr txBox="1">
            <a:spLocks/>
          </p:cNvSpPr>
          <p:nvPr/>
        </p:nvSpPr>
        <p:spPr>
          <a:xfrm>
            <a:off x="2125146" y="5710276"/>
            <a:ext cx="8220256" cy="6377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¿</a:t>
            </a:r>
            <a:r>
              <a:rPr lang="en-US" sz="2800" b="1" dirty="0" err="1"/>
              <a:t>Qué</a:t>
            </a:r>
            <a:r>
              <a:rPr lang="en-US" sz="2800" b="1" dirty="0"/>
              <a:t> </a:t>
            </a:r>
            <a:r>
              <a:rPr lang="en-US" sz="2800" b="1" dirty="0" err="1"/>
              <a:t>hacemos</a:t>
            </a:r>
            <a:r>
              <a:rPr lang="en-US" sz="2800" b="1" dirty="0"/>
              <a:t> con tantos </a:t>
            </a:r>
            <a:r>
              <a:rPr lang="en-US" sz="2800" b="1" dirty="0" err="1"/>
              <a:t>datos</a:t>
            </a:r>
            <a:r>
              <a:rPr lang="en-US" sz="2800" b="1" dirty="0"/>
              <a:t>?</a:t>
            </a:r>
            <a:endParaRPr lang="es-CL" sz="2800" b="1" dirty="0"/>
          </a:p>
        </p:txBody>
      </p:sp>
    </p:spTree>
    <p:extLst>
      <p:ext uri="{BB962C8B-B14F-4D97-AF65-F5344CB8AC3E}">
        <p14:creationId xmlns:p14="http://schemas.microsoft.com/office/powerpoint/2010/main" val="191028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Marcador de contenido 18">
            <a:extLst>
              <a:ext uri="{FF2B5EF4-FFF2-40B4-BE49-F238E27FC236}">
                <a16:creationId xmlns:a16="http://schemas.microsoft.com/office/drawing/2014/main" id="{36B5ADD3-B78C-4E5A-B26E-5E19E30AF1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734737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DD13BF2B-D6CB-42E9-9272-28EA903B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CL" dirty="0"/>
              <a:t>Unidades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DC29E776-701A-4FE8-8385-3BBE0F7AEF68}"/>
              </a:ext>
            </a:extLst>
          </p:cNvPr>
          <p:cNvSpPr/>
          <p:nvPr/>
        </p:nvSpPr>
        <p:spPr>
          <a:xfrm>
            <a:off x="6888036" y="2002336"/>
            <a:ext cx="4608000" cy="1260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ysClr val="windowText" lastClr="000000"/>
                </a:solidFill>
              </a:rPr>
              <a:t>Unidad 4: </a:t>
            </a:r>
            <a:r>
              <a:rPr lang="es-ES" sz="1600" dirty="0">
                <a:solidFill>
                  <a:sysClr val="windowText" lastClr="000000"/>
                </a:solidFill>
              </a:rPr>
              <a:t>Modelos de Aprendizaje Automático (5 </a:t>
            </a:r>
            <a:r>
              <a:rPr lang="es-ES" sz="1600" dirty="0" err="1">
                <a:solidFill>
                  <a:sysClr val="windowText" lastClr="000000"/>
                </a:solidFill>
              </a:rPr>
              <a:t>sem</a:t>
            </a:r>
            <a:r>
              <a:rPr lang="es-ES" sz="1600" dirty="0">
                <a:solidFill>
                  <a:sysClr val="windowText" lastClr="000000"/>
                </a:solidFill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ysClr val="windowText" lastClr="000000"/>
                </a:solidFill>
              </a:rPr>
              <a:t>Unidad 5:</a:t>
            </a:r>
            <a:r>
              <a:rPr lang="es-ES" sz="1600" dirty="0">
                <a:solidFill>
                  <a:sysClr val="windowText" lastClr="000000"/>
                </a:solidFill>
              </a:rPr>
              <a:t> Optimización de Código y Despliegue (3 </a:t>
            </a:r>
            <a:r>
              <a:rPr lang="es-ES" sz="1600" dirty="0" err="1">
                <a:solidFill>
                  <a:sysClr val="windowText" lastClr="000000"/>
                </a:solidFill>
              </a:rPr>
              <a:t>sem</a:t>
            </a:r>
            <a:r>
              <a:rPr lang="es-ES" sz="1600" dirty="0">
                <a:solidFill>
                  <a:sysClr val="windowText" lastClr="000000"/>
                </a:solidFill>
              </a:rPr>
              <a:t>).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CF6591E-EE0E-4F37-BD69-91DC09580E01}"/>
              </a:ext>
            </a:extLst>
          </p:cNvPr>
          <p:cNvSpPr/>
          <p:nvPr/>
        </p:nvSpPr>
        <p:spPr>
          <a:xfrm>
            <a:off x="4024914" y="4620121"/>
            <a:ext cx="4320000" cy="1440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ysClr val="windowText" lastClr="000000"/>
                </a:solidFill>
              </a:rPr>
              <a:t>Unidad 3:</a:t>
            </a:r>
            <a:r>
              <a:rPr lang="es-ES" sz="1600" dirty="0">
                <a:solidFill>
                  <a:sysClr val="windowText" lastClr="000000"/>
                </a:solidFill>
              </a:rPr>
              <a:t> Manejo de Datos Tabulares y con Pandas (2 </a:t>
            </a:r>
            <a:r>
              <a:rPr lang="es-ES" sz="1600" dirty="0" err="1">
                <a:solidFill>
                  <a:sysClr val="windowText" lastClr="000000"/>
                </a:solidFill>
              </a:rPr>
              <a:t>sem</a:t>
            </a:r>
            <a:r>
              <a:rPr lang="es-ES" sz="1600" dirty="0">
                <a:solidFill>
                  <a:sysClr val="windowText" lastClr="000000"/>
                </a:solidFill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ysClr val="windowText" lastClr="000000"/>
                </a:solidFill>
              </a:rPr>
              <a:t>Unidad 4:</a:t>
            </a:r>
            <a:r>
              <a:rPr lang="es-ES" sz="1600" dirty="0">
                <a:solidFill>
                  <a:sysClr val="windowText" lastClr="000000"/>
                </a:solidFill>
              </a:rPr>
              <a:t> Visualizaciones y Análisis Exploratorio de Datos (1 </a:t>
            </a:r>
            <a:r>
              <a:rPr lang="es-ES" sz="1600" dirty="0" err="1">
                <a:solidFill>
                  <a:sysClr val="windowText" lastClr="000000"/>
                </a:solidFill>
              </a:rPr>
              <a:t>sem</a:t>
            </a:r>
            <a:r>
              <a:rPr lang="es-ES" sz="1600" dirty="0">
                <a:solidFill>
                  <a:sysClr val="windowText" lastClr="000000"/>
                </a:solidFill>
              </a:rPr>
              <a:t>).</a:t>
            </a:r>
            <a:endParaRPr lang="es-CL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3F8164B-180D-4B23-9876-5F9D7790CB23}"/>
              </a:ext>
            </a:extLst>
          </p:cNvPr>
          <p:cNvSpPr/>
          <p:nvPr/>
        </p:nvSpPr>
        <p:spPr>
          <a:xfrm>
            <a:off x="1119443" y="2003065"/>
            <a:ext cx="4752000" cy="1260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ysClr val="windowText" lastClr="000000"/>
                </a:solidFill>
              </a:rPr>
              <a:t>Unidad 1</a:t>
            </a:r>
            <a:r>
              <a:rPr lang="es-ES" sz="1600" dirty="0">
                <a:solidFill>
                  <a:sysClr val="windowText" lastClr="000000"/>
                </a:solidFill>
              </a:rPr>
              <a:t>: </a:t>
            </a:r>
            <a:r>
              <a:rPr lang="es-ES" sz="1600" dirty="0">
                <a:solidFill>
                  <a:schemeClr val="tx1"/>
                </a:solidFill>
              </a:rPr>
              <a:t>Introducción a las Herramientas para Ciencia de los Datos (3 </a:t>
            </a:r>
            <a:r>
              <a:rPr lang="es-ES" sz="1600" dirty="0" err="1">
                <a:solidFill>
                  <a:schemeClr val="tx1"/>
                </a:solidFill>
              </a:rPr>
              <a:t>sem</a:t>
            </a:r>
            <a:r>
              <a:rPr lang="es-ES" sz="1600" dirty="0">
                <a:solidFill>
                  <a:schemeClr val="tx1"/>
                </a:solidFill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ysClr val="windowText" lastClr="000000"/>
                </a:solidFill>
              </a:rPr>
              <a:t>Unidad 2</a:t>
            </a:r>
            <a:r>
              <a:rPr lang="es-ES" sz="1600" dirty="0">
                <a:solidFill>
                  <a:sysClr val="windowText" lastClr="000000"/>
                </a:solidFill>
              </a:rPr>
              <a:t>: Manejo de Arreglos Multidimensionales  y computación Científica (1 </a:t>
            </a:r>
            <a:r>
              <a:rPr lang="es-ES" sz="1600" dirty="0" err="1">
                <a:solidFill>
                  <a:sysClr val="windowText" lastClr="000000"/>
                </a:solidFill>
              </a:rPr>
              <a:t>sem</a:t>
            </a:r>
            <a:r>
              <a:rPr lang="es-ES" sz="1600" dirty="0">
                <a:solidFill>
                  <a:sysClr val="windowText" lastClr="000000"/>
                </a:solidFill>
              </a:rPr>
              <a:t>).</a:t>
            </a:r>
            <a:endParaRPr lang="es-CL" sz="1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13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Marcador de contenido 18">
            <a:extLst>
              <a:ext uri="{FF2B5EF4-FFF2-40B4-BE49-F238E27FC236}">
                <a16:creationId xmlns:a16="http://schemas.microsoft.com/office/drawing/2014/main" id="{4B2D6D6D-0E3D-4F89-BCFA-D02936123D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21572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DD13BF2B-D6CB-42E9-9272-28EA903B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CL" dirty="0"/>
              <a:t>Tecnologías y Herramientas</a:t>
            </a:r>
            <a:endParaRPr lang="en-US" dirty="0"/>
          </a:p>
        </p:txBody>
      </p:sp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A793766-793A-4AD0-A667-BA9CD67CA9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412" y="4682559"/>
            <a:ext cx="1314563" cy="531302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5F21726D-E3CF-4B6E-A5B7-1958C7FFDF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457" y="4570470"/>
            <a:ext cx="550020" cy="540000"/>
          </a:xfrm>
          <a:prstGeom prst="rect">
            <a:avLst/>
          </a:prstGeom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6B05A2DE-06C9-41C8-B3B0-647B3905A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05" y="5110470"/>
            <a:ext cx="1440000" cy="648000"/>
          </a:xfrm>
          <a:prstGeom prst="rect">
            <a:avLst/>
          </a:prstGeom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1CFA4E49-C28D-409C-82B6-1F9176F9D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218" y="4570470"/>
            <a:ext cx="1003095" cy="540000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C86CB54F-8547-4502-BE6E-79C7CFF448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00" y="1840038"/>
            <a:ext cx="1080000" cy="1080000"/>
          </a:xfrm>
          <a:prstGeom prst="rect">
            <a:avLst/>
          </a:prstGeom>
        </p:spPr>
      </p:pic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6D2C29C-C2A9-40FE-8D0C-E902550DAF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485" y="1840038"/>
            <a:ext cx="621135" cy="720000"/>
          </a:xfrm>
          <a:prstGeom prst="rect">
            <a:avLst/>
          </a:prstGeom>
        </p:spPr>
      </p:pic>
      <p:pic>
        <p:nvPicPr>
          <p:cNvPr id="15" name="Imagen 14" descr="Imagen que contiene Icono&#10;&#10;Descripción generada automáticamente">
            <a:extLst>
              <a:ext uri="{FF2B5EF4-FFF2-40B4-BE49-F238E27FC236}">
                <a16:creationId xmlns:a16="http://schemas.microsoft.com/office/drawing/2014/main" id="{E2C080A6-DF96-4813-B960-B8F10E91B4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903" y="4692818"/>
            <a:ext cx="1452266" cy="484089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746FA471-E3FD-4948-A873-86EFC4BB99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43210" y="4649845"/>
            <a:ext cx="585508" cy="540000"/>
          </a:xfrm>
          <a:prstGeom prst="rect">
            <a:avLst/>
          </a:prstGeom>
        </p:spPr>
      </p:pic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F7CAF2E2-237C-48E9-9C05-7C5818B56C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559" y="2794924"/>
            <a:ext cx="959999" cy="540000"/>
          </a:xfrm>
          <a:prstGeom prst="rect">
            <a:avLst/>
          </a:prstGeom>
        </p:spPr>
      </p:pic>
      <p:pic>
        <p:nvPicPr>
          <p:cNvPr id="14" name="Imagen 1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E0F8E1E4-5EE6-48E4-A513-5B488C777B9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19635" y="2840075"/>
            <a:ext cx="1768142" cy="540000"/>
          </a:xfrm>
          <a:prstGeom prst="rect">
            <a:avLst/>
          </a:prstGeom>
        </p:spPr>
      </p:pic>
      <p:pic>
        <p:nvPicPr>
          <p:cNvPr id="22" name="Imagen 21" descr="Logotipo&#10;&#10;Descripción generada automáticamente">
            <a:extLst>
              <a:ext uri="{FF2B5EF4-FFF2-40B4-BE49-F238E27FC236}">
                <a16:creationId xmlns:a16="http://schemas.microsoft.com/office/drawing/2014/main" id="{AB248DC3-2E55-4BCF-9B7E-03E55A0B67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894" y="4636907"/>
            <a:ext cx="764853" cy="540000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F4C95F7B-373B-4C31-A40E-1FFE343693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980" y="1857727"/>
            <a:ext cx="588110" cy="588110"/>
          </a:xfrm>
          <a:prstGeom prst="rect">
            <a:avLst/>
          </a:prstGeom>
        </p:spPr>
      </p:pic>
      <p:pic>
        <p:nvPicPr>
          <p:cNvPr id="30" name="Imagen 29" descr="Icono&#10;&#10;Descripción generada automáticamente">
            <a:extLst>
              <a:ext uri="{FF2B5EF4-FFF2-40B4-BE49-F238E27FC236}">
                <a16:creationId xmlns:a16="http://schemas.microsoft.com/office/drawing/2014/main" id="{3AD566E1-77A5-4FCA-BD27-FA92B9CAC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941" y="4576065"/>
            <a:ext cx="540000" cy="540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759BEC50-E90E-4125-AFDF-351DF344BDEA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/>
          <a:stretch/>
        </p:blipFill>
        <p:spPr>
          <a:xfrm>
            <a:off x="7711322" y="5327474"/>
            <a:ext cx="161807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9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EAABA-44CA-4429-AA38-656BFD725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Información Administrativa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DE8141-00A6-4354-9FC1-2AEB6EC51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0581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E44588-22BA-48F7-9A63-952E1E4F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Equipo Docente 🧑‍🏫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D559AF-349C-49AE-A512-24DA6E933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79" y="2133049"/>
            <a:ext cx="3240000" cy="736282"/>
          </a:xfrm>
        </p:spPr>
        <p:txBody>
          <a:bodyPr>
            <a:normAutofit lnSpcReduction="10000"/>
          </a:bodyPr>
          <a:lstStyle/>
          <a:p>
            <a:r>
              <a:rPr lang="es-ES" dirty="0"/>
              <a:t>Pablo Badilla</a:t>
            </a:r>
          </a:p>
          <a:p>
            <a:r>
              <a:rPr lang="es-ES" sz="1500" dirty="0"/>
              <a:t>Profesor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E6206A0-8E03-483E-99CC-6A3902BC4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9" y="2913720"/>
            <a:ext cx="3240000" cy="3286760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- </a:t>
            </a:r>
            <a:r>
              <a:rPr lang="es-ES" dirty="0" err="1"/>
              <a:t>Msc</a:t>
            </a:r>
            <a:r>
              <a:rPr lang="es-ES" dirty="0"/>
              <a:t> Ciencias de la Computación</a:t>
            </a:r>
          </a:p>
          <a:p>
            <a:r>
              <a:rPr lang="es-ES" dirty="0"/>
              <a:t>- Ingeniero ML @ </a:t>
            </a:r>
            <a:r>
              <a:rPr lang="es-ES" dirty="0">
                <a:hlinkClick r:id="rId2"/>
              </a:rPr>
              <a:t>CENIA</a:t>
            </a:r>
            <a:r>
              <a:rPr lang="es-ES" dirty="0"/>
              <a:t>.</a:t>
            </a:r>
          </a:p>
          <a:p>
            <a:r>
              <a:rPr lang="es-ES" dirty="0"/>
              <a:t>- 2 iteraciones del curso.</a:t>
            </a:r>
          </a:p>
          <a:p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6EAD7FD-65A5-4DC2-9D35-ABBCC3314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22574" y="2133049"/>
            <a:ext cx="3240000" cy="736282"/>
          </a:xfrm>
        </p:spPr>
        <p:txBody>
          <a:bodyPr>
            <a:normAutofit lnSpcReduction="10000"/>
          </a:bodyPr>
          <a:lstStyle/>
          <a:p>
            <a:r>
              <a:rPr lang="es-ES" dirty="0"/>
              <a:t>Patricio Ortiz Vargas</a:t>
            </a:r>
          </a:p>
          <a:p>
            <a:r>
              <a:rPr lang="es-ES" sz="1500" dirty="0" err="1"/>
              <a:t>AYudante</a:t>
            </a:r>
            <a:endParaRPr lang="es-CL" sz="1500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148C8DB-EC57-4F41-A5FF-15D0A7B457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22574" y="2913720"/>
            <a:ext cx="3240000" cy="3286760"/>
          </a:xfrm>
        </p:spPr>
        <p:txBody>
          <a:bodyPr/>
          <a:lstStyle/>
          <a:p>
            <a:endParaRPr lang="es-ES" dirty="0"/>
          </a:p>
          <a:p>
            <a:r>
              <a:rPr lang="es-CL" dirty="0"/>
              <a:t>- </a:t>
            </a:r>
            <a:r>
              <a:rPr lang="es-ES" dirty="0"/>
              <a:t>Estudiante de Ingeniería Civil Industrial y Magister Ciencia de los Datos, </a:t>
            </a:r>
            <a:r>
              <a:rPr lang="es-ES" dirty="0" err="1"/>
              <a:t>Uchile</a:t>
            </a:r>
            <a:r>
              <a:rPr lang="es-ES" dirty="0"/>
              <a:t>.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F73836B-00F2-4BFD-8FA7-4A117BAF43B6}"/>
              </a:ext>
            </a:extLst>
          </p:cNvPr>
          <p:cNvSpPr txBox="1">
            <a:spLocks/>
          </p:cNvSpPr>
          <p:nvPr/>
        </p:nvSpPr>
        <p:spPr>
          <a:xfrm>
            <a:off x="4509927" y="2133049"/>
            <a:ext cx="3240000" cy="736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Ignacio Meza</a:t>
            </a:r>
          </a:p>
          <a:p>
            <a:r>
              <a:rPr lang="es-ES" sz="1500" dirty="0"/>
              <a:t>Auxiliar</a:t>
            </a:r>
          </a:p>
        </p:txBody>
      </p: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3B45F06D-9740-48F4-97EA-F0928886BA37}"/>
              </a:ext>
            </a:extLst>
          </p:cNvPr>
          <p:cNvSpPr txBox="1">
            <a:spLocks/>
          </p:cNvSpPr>
          <p:nvPr/>
        </p:nvSpPr>
        <p:spPr>
          <a:xfrm>
            <a:off x="4509927" y="2913720"/>
            <a:ext cx="3240000" cy="32867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- Ingeniero Civil Eléctrico</a:t>
            </a:r>
          </a:p>
          <a:p>
            <a:r>
              <a:rPr lang="es-ES" dirty="0"/>
              <a:t>- Analista de modelos de riesgos financieros, BCI.</a:t>
            </a:r>
          </a:p>
          <a:p>
            <a:r>
              <a:rPr lang="es-ES" dirty="0"/>
              <a:t>- Estudiante Magister en </a:t>
            </a:r>
            <a:r>
              <a:rPr lang="es-ES" dirty="0" err="1"/>
              <a:t>Compuación</a:t>
            </a:r>
            <a:r>
              <a:rPr lang="es-ES" dirty="0"/>
              <a:t>, DCC </a:t>
            </a:r>
            <a:r>
              <a:rPr lang="es-ES" dirty="0" err="1"/>
              <a:t>Uchile</a:t>
            </a:r>
            <a:r>
              <a:rPr lang="es-ES" dirty="0"/>
              <a:t>.</a:t>
            </a:r>
          </a:p>
          <a:p>
            <a:r>
              <a:rPr lang="es-ES" dirty="0"/>
              <a:t>- 2 iteraciones del curso.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23466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9F12D7-8A0C-4734-810C-1158DC882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Reglas del curso </a:t>
            </a:r>
            <a:r>
              <a:rPr lang="es-ES" dirty="0"/>
              <a:t>✅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8E1AB4-E7D2-4AE4-90B9-AD27F99A8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62469"/>
          </a:xfrm>
        </p:spPr>
        <p:txBody>
          <a:bodyPr>
            <a:normAutofit lnSpcReduction="10000"/>
          </a:bodyPr>
          <a:lstStyle/>
          <a:p>
            <a:pPr algn="ctr"/>
            <a:r>
              <a:rPr lang="es-ES" sz="3200" b="1" dirty="0"/>
              <a:t>Curso Online</a:t>
            </a:r>
          </a:p>
          <a:p>
            <a:endParaRPr lang="es-ES" dirty="0"/>
          </a:p>
          <a:p>
            <a:pPr lvl="1"/>
            <a:r>
              <a:rPr lang="es-ES" dirty="0"/>
              <a:t>Todas las cátedras serán </a:t>
            </a:r>
            <a:r>
              <a:rPr lang="es-ES" b="1" dirty="0"/>
              <a:t>tutoriales</a:t>
            </a:r>
            <a:r>
              <a:rPr lang="es-ES" dirty="0"/>
              <a:t> en donde </a:t>
            </a:r>
            <a:r>
              <a:rPr lang="es-ES" b="1" dirty="0"/>
              <a:t>resolveremos problemas </a:t>
            </a:r>
            <a:r>
              <a:rPr lang="es-ES" dirty="0"/>
              <a:t>desafiantes </a:t>
            </a:r>
            <a:r>
              <a:rPr lang="es-ES" b="1" dirty="0"/>
              <a:t>usando</a:t>
            </a:r>
            <a:r>
              <a:rPr lang="es-ES" dirty="0"/>
              <a:t> distintas </a:t>
            </a:r>
            <a:r>
              <a:rPr lang="es-ES" b="1" dirty="0"/>
              <a:t>tecnologías</a:t>
            </a:r>
            <a:r>
              <a:rPr lang="es-ES" dirty="0"/>
              <a:t> aplicadas a la ciencia de los datos. </a:t>
            </a:r>
          </a:p>
          <a:p>
            <a:pPr lvl="1"/>
            <a:endParaRPr lang="es-ES" dirty="0"/>
          </a:p>
          <a:p>
            <a:pPr marL="201168" lvl="1" indent="0" algn="ctr">
              <a:buNone/>
            </a:pPr>
            <a:r>
              <a:rPr lang="es-ES" sz="2400" b="1" dirty="0"/>
              <a:t>¡La idea es que participen!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Cátedras de 1.30 hora. 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Pausas de 5 minutos a los 40 minutos de clases.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No hay asistencia obligatoria a las cátedras. Las cátedras serán grabadas y subidas a una lista de reproducción de </a:t>
            </a:r>
            <a:r>
              <a:rPr lang="es-ES" dirty="0" err="1"/>
              <a:t>Youtube</a:t>
            </a:r>
            <a:r>
              <a:rPr lang="es-ES" dirty="0"/>
              <a:t>.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La </a:t>
            </a:r>
            <a:r>
              <a:rPr lang="es-ES" b="1" dirty="0"/>
              <a:t>colaboración</a:t>
            </a:r>
            <a:r>
              <a:rPr lang="es-ES" dirty="0"/>
              <a:t> es fundamental para resolver problemas complejos.  Este será un concepto fundamental en el curso. Todas las evaluaciones serán grupales.</a:t>
            </a:r>
          </a:p>
        </p:txBody>
      </p:sp>
    </p:spTree>
    <p:extLst>
      <p:ext uri="{BB962C8B-B14F-4D97-AF65-F5344CB8AC3E}">
        <p14:creationId xmlns:p14="http://schemas.microsoft.com/office/powerpoint/2010/main" val="421799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BA6C56-5C11-4444-AF2E-D3C5A522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Evaluaciones </a:t>
            </a:r>
            <a:r>
              <a:rPr lang="es-ES" dirty="0"/>
              <a:t>📒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21B4D2-BD7E-4A6C-874A-9254C5A01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112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200" dirty="0"/>
              <a:t>Las evaluaciones este semestre serán:</a:t>
            </a:r>
          </a:p>
          <a:p>
            <a:pPr marL="0" indent="0">
              <a:buNone/>
            </a:pPr>
            <a:endParaRPr lang="es-ES" dirty="0"/>
          </a:p>
          <a:p>
            <a:pPr marL="201168" lvl="1" indent="0">
              <a:lnSpc>
                <a:spcPct val="110000"/>
              </a:lnSpc>
              <a:buNone/>
            </a:pPr>
            <a:r>
              <a:rPr lang="es-CL" sz="2600" b="1" dirty="0"/>
              <a:t>🧪 L</a:t>
            </a:r>
            <a:r>
              <a:rPr lang="es-ES" sz="2600" b="1" dirty="0" err="1"/>
              <a:t>abs</a:t>
            </a:r>
            <a:endParaRPr lang="es-ES" sz="2600" b="1" dirty="0"/>
          </a:p>
          <a:p>
            <a:pPr marL="201168" lvl="1" indent="0">
              <a:lnSpc>
                <a:spcPct val="110000"/>
              </a:lnSpc>
              <a:buNone/>
            </a:pPr>
            <a:r>
              <a:rPr lang="es-CL" sz="2600" b="1" dirty="0"/>
              <a:t>📝 Proyecto</a:t>
            </a:r>
          </a:p>
          <a:p>
            <a:pPr marL="201168" lvl="1" indent="0">
              <a:lnSpc>
                <a:spcPct val="110000"/>
              </a:lnSpc>
              <a:buNone/>
            </a:pPr>
            <a:r>
              <a:rPr lang="es-CL" sz="2600" b="1" dirty="0"/>
              <a:t>💾 Repositorio</a:t>
            </a:r>
            <a:endParaRPr lang="es-ES" sz="2600" b="1" dirty="0"/>
          </a:p>
        </p:txBody>
      </p:sp>
    </p:spTree>
    <p:extLst>
      <p:ext uri="{BB962C8B-B14F-4D97-AF65-F5344CB8AC3E}">
        <p14:creationId xmlns:p14="http://schemas.microsoft.com/office/powerpoint/2010/main" val="341098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4B67F6-9551-4982-B010-B528D9DF0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Labs</a:t>
            </a:r>
            <a:r>
              <a:rPr lang="es-CL" dirty="0"/>
              <a:t> </a:t>
            </a:r>
            <a:r>
              <a:rPr lang="es-CL" sz="4800" b="1" dirty="0"/>
              <a:t>🧪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252919-32C2-494E-BF2C-FDCEF3844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59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dirty="0"/>
              <a:t> Evaluación corta que evalúa las herramientas vistas en la semana.</a:t>
            </a:r>
          </a:p>
          <a:p>
            <a:pPr marL="0" indent="0">
              <a:buNone/>
            </a:pPr>
            <a:endParaRPr lang="es-CL" dirty="0"/>
          </a:p>
          <a:p>
            <a:pPr>
              <a:buFont typeface="Courier New" panose="02070309020205020404" pitchFamily="49" charset="0"/>
              <a:buChar char="o"/>
            </a:pPr>
            <a:r>
              <a:rPr lang="es-CL" dirty="0"/>
              <a:t> Serán por </a:t>
            </a:r>
            <a:r>
              <a:rPr lang="es-CL" dirty="0" err="1"/>
              <a:t>discord</a:t>
            </a:r>
            <a:r>
              <a:rPr lang="es-CL" dirty="0"/>
              <a:t> en horario de auxiliar (Viernes de 16.15 a 17.45). Cada equipo tendrá su propia sala y canal para trabajar.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CL" dirty="0"/>
              <a:t> El equipo docente estará presente para contestar dudas.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CL" dirty="0"/>
              <a:t> Estarán diseñados para que se puedan contestar en el horario del auxiliar más un pequeño tiempo de trabajo en casa.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68306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4B67F6-9551-4982-B010-B528D9DF0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s-CL" dirty="0" err="1"/>
              <a:t>Labs</a:t>
            </a:r>
            <a:r>
              <a:rPr lang="es-CL" dirty="0"/>
              <a:t> </a:t>
            </a:r>
            <a:r>
              <a:rPr lang="es-CL" b="1"/>
              <a:t>🧪</a:t>
            </a:r>
            <a:endParaRPr lang="es-CL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252919-32C2-494E-BF2C-FDCEF3844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s-CL" dirty="0"/>
              <a:t>Reglas:</a:t>
            </a:r>
          </a:p>
          <a:p>
            <a:pPr marL="201168" lvl="1" indent="0">
              <a:buNone/>
            </a:pPr>
            <a:endParaRPr lang="es-CL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CL" b="1" dirty="0"/>
              <a:t>Grupos de 2 </a:t>
            </a:r>
            <a:r>
              <a:rPr lang="es-CL" dirty="0"/>
              <a:t>(puede ser individual, pero no se recomienda).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CL" dirty="0"/>
              <a:t>Si no llegan a inscribirse al </a:t>
            </a:r>
            <a:r>
              <a:rPr lang="es-CL" dirty="0" err="1"/>
              <a:t>lab</a:t>
            </a:r>
            <a:r>
              <a:rPr lang="es-CL" dirty="0"/>
              <a:t>, </a:t>
            </a:r>
            <a:r>
              <a:rPr lang="es-CL" b="1" dirty="0"/>
              <a:t>deberán entregar solos</a:t>
            </a:r>
            <a:r>
              <a:rPr lang="es-CL" dirty="0"/>
              <a:t> (para evitar que haya alguien que no trabaje).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CL" dirty="0"/>
              <a:t>6 días de plazo + 3 días de atraso con descuento de 1 punto por día. Entregas el Jueves a las 23.59.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Días bonus: 7 días para atrasarse sin penalización y distribuibles como ustedes quieran.</a:t>
            </a:r>
            <a:endParaRPr lang="es-C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7A74B5-8367-4A83-ABEC-0FCDDE97B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006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C184B0-C2C6-4BF0-B078-816C7AF95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3D1938C8-11AD-4B24-B94D-448ADE3C1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154" y="1958797"/>
            <a:ext cx="3595624" cy="2969209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78B8124C-6142-4DD0-8E88-CFCA3B48888F}"/>
              </a:ext>
            </a:extLst>
          </p:cNvPr>
          <p:cNvSpPr/>
          <p:nvPr/>
        </p:nvSpPr>
        <p:spPr>
          <a:xfrm>
            <a:off x="10247375" y="3068459"/>
            <a:ext cx="992403" cy="48902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A53547BE-832C-40D0-8DE8-E6CAFB9A1FBB}"/>
              </a:ext>
            </a:extLst>
          </p:cNvPr>
          <p:cNvSpPr/>
          <p:nvPr/>
        </p:nvSpPr>
        <p:spPr>
          <a:xfrm>
            <a:off x="7644155" y="3557483"/>
            <a:ext cx="2089802" cy="48902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D3603F5-9FFF-4B5D-98DA-327037250940}"/>
              </a:ext>
            </a:extLst>
          </p:cNvPr>
          <p:cNvSpPr/>
          <p:nvPr/>
        </p:nvSpPr>
        <p:spPr>
          <a:xfrm>
            <a:off x="9733956" y="3555216"/>
            <a:ext cx="1505822" cy="489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FF0000"/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E2A78ADD-DC54-45E4-83C1-AAF2D6C8B0BD}"/>
              </a:ext>
            </a:extLst>
          </p:cNvPr>
          <p:cNvSpPr/>
          <p:nvPr/>
        </p:nvSpPr>
        <p:spPr>
          <a:xfrm>
            <a:off x="9733956" y="3067383"/>
            <a:ext cx="513419" cy="4901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2448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F00DFF6-1B7D-4B88-8BA2-C0D62147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154" y="1958797"/>
            <a:ext cx="3595624" cy="296920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24B67F6-9551-4982-B010-B528D9DF0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s-CL" dirty="0" err="1"/>
              <a:t>Labs</a:t>
            </a:r>
            <a:r>
              <a:rPr lang="es-CL" dirty="0"/>
              <a:t> </a:t>
            </a:r>
            <a:r>
              <a:rPr lang="es-CL" b="1"/>
              <a:t>🧪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252919-32C2-494E-BF2C-FDCEF3844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 fontScale="92500" lnSpcReduction="10000"/>
          </a:bodyPr>
          <a:lstStyle/>
          <a:p>
            <a:pPr marL="201168" lvl="1" indent="0">
              <a:buNone/>
            </a:pPr>
            <a:r>
              <a:rPr lang="es-CL" dirty="0"/>
              <a:t>Reglas:</a:t>
            </a:r>
          </a:p>
          <a:p>
            <a:pPr marL="201168" lvl="1" indent="0">
              <a:buNone/>
            </a:pPr>
            <a:endParaRPr lang="es-CL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Se pide respeto por los horarios hábiles. No se responderá el sábado/domingo en la noche.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Consultas por correo, no </a:t>
            </a:r>
            <a:r>
              <a:rPr lang="es-ES" dirty="0" err="1"/>
              <a:t>discord</a:t>
            </a:r>
            <a:r>
              <a:rPr lang="es-ES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Consultas del </a:t>
            </a:r>
            <a:r>
              <a:rPr lang="es-ES" dirty="0" err="1"/>
              <a:t>lab</a:t>
            </a:r>
            <a:r>
              <a:rPr lang="es-ES" dirty="0"/>
              <a:t> anterior permitidas en el </a:t>
            </a:r>
            <a:r>
              <a:rPr lang="es-ES" dirty="0" err="1"/>
              <a:t>lab</a:t>
            </a:r>
            <a:r>
              <a:rPr lang="es-ES" dirty="0"/>
              <a:t> de la semana actual, pero evitarlas.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Las instrucciones de los </a:t>
            </a:r>
            <a:r>
              <a:rPr lang="es-ES" dirty="0" err="1"/>
              <a:t>labs</a:t>
            </a:r>
            <a:r>
              <a:rPr lang="es-ES" dirty="0"/>
              <a:t> quedarán grabadas.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s-ES" dirty="0"/>
          </a:p>
          <a:p>
            <a:pPr marL="201168" lvl="1" indent="0">
              <a:buNone/>
            </a:pPr>
            <a:r>
              <a:rPr lang="es-ES" dirty="0"/>
              <a:t>Incentivamos conversar con sus compañeros acerca de la soluciones de los </a:t>
            </a:r>
            <a:r>
              <a:rPr lang="es-ES" dirty="0" err="1"/>
              <a:t>labs</a:t>
            </a:r>
            <a:r>
              <a:rPr lang="es-ES" dirty="0"/>
              <a:t>, pero:</a:t>
            </a:r>
          </a:p>
          <a:p>
            <a:pPr marL="201168" lvl="1" indent="0">
              <a:buNone/>
            </a:pPr>
            <a:endParaRPr lang="es-ES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1800" dirty="0"/>
              <a:t>Está prohibida la copia (</a:t>
            </a:r>
            <a:r>
              <a:rPr lang="es-ES" sz="1800" dirty="0" err="1"/>
              <a:t>obivamente</a:t>
            </a:r>
            <a:r>
              <a:rPr lang="es-ES" sz="1800" dirty="0"/>
              <a:t>).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s-ES" sz="1800" dirty="0"/>
              <a:t>También que solo uno del equipo trabaje. La idea es que ambos resuelvan en conjunto el </a:t>
            </a:r>
            <a:r>
              <a:rPr lang="es-ES" sz="1800" dirty="0" err="1"/>
              <a:t>lab</a:t>
            </a:r>
            <a:r>
              <a:rPr lang="es-ES" sz="1800" dirty="0"/>
              <a:t>!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s-CL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B8EE43-640F-4FA2-80D8-CE7B75324015}"/>
              </a:ext>
            </a:extLst>
          </p:cNvPr>
          <p:cNvSpPr/>
          <p:nvPr/>
        </p:nvSpPr>
        <p:spPr>
          <a:xfrm>
            <a:off x="10247375" y="3068459"/>
            <a:ext cx="992403" cy="48902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58E50D2-F0F1-46C2-93D2-A58330684F66}"/>
              </a:ext>
            </a:extLst>
          </p:cNvPr>
          <p:cNvSpPr/>
          <p:nvPr/>
        </p:nvSpPr>
        <p:spPr>
          <a:xfrm>
            <a:off x="7644155" y="3557483"/>
            <a:ext cx="2089802" cy="48902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9127AE7-3E39-4D6E-A632-38A296F954D1}"/>
              </a:ext>
            </a:extLst>
          </p:cNvPr>
          <p:cNvSpPr/>
          <p:nvPr/>
        </p:nvSpPr>
        <p:spPr>
          <a:xfrm>
            <a:off x="9733956" y="3555216"/>
            <a:ext cx="1505822" cy="489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FF0000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DE62709-BE7D-4B3F-9FDD-B4B09D63CFC3}"/>
              </a:ext>
            </a:extLst>
          </p:cNvPr>
          <p:cNvSpPr/>
          <p:nvPr/>
        </p:nvSpPr>
        <p:spPr>
          <a:xfrm>
            <a:off x="9733956" y="3067383"/>
            <a:ext cx="513419" cy="4901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5466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D3006-1C48-4CC6-8C0D-9B155585E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Proyecto </a:t>
            </a:r>
            <a:r>
              <a:rPr lang="es-CL" sz="4800" b="1" dirty="0"/>
              <a:t>📝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57A430-B31F-4236-9BDA-BE91E32A2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Evalúa el contenido general del curso.</a:t>
            </a:r>
          </a:p>
          <a:p>
            <a:r>
              <a:rPr lang="es-CL" dirty="0"/>
              <a:t>Constan de 2 entregas (notebooks con informe + código). El primero es de análisis de datos y el segundo es de generación de modelo y competencia.</a:t>
            </a:r>
          </a:p>
          <a:p>
            <a:pPr marL="0" indent="0">
              <a:buNone/>
            </a:pPr>
            <a:endParaRPr lang="es-CL" dirty="0"/>
          </a:p>
          <a:p>
            <a:r>
              <a:rPr lang="es-CL" dirty="0"/>
              <a:t>Reglas:</a:t>
            </a:r>
          </a:p>
          <a:p>
            <a:endParaRPr lang="es-CL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CL" b="1" dirty="0"/>
              <a:t>Grupos de 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CL" dirty="0"/>
              <a:t>Plazo y problema por determinar. Sin atrasos.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CL" dirty="0"/>
              <a:t>Para la segunda entrega habrá una competencia en donde se medirán con sus compañeros. Los mejores modelos serán </a:t>
            </a:r>
            <a:r>
              <a:rPr lang="es-CL" dirty="0" err="1"/>
              <a:t>recompenzados</a:t>
            </a:r>
            <a:r>
              <a:rPr lang="es-C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339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ibra óptica arcoíris en estilo abstracto">
            <a:extLst>
              <a:ext uri="{FF2B5EF4-FFF2-40B4-BE49-F238E27FC236}">
                <a16:creationId xmlns:a16="http://schemas.microsoft.com/office/drawing/2014/main" id="{F5EE4899-543F-44C5-B69D-934AB10943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279" b="1145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9E6D372-E455-4A9E-B848-2425A716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/>
                </a:solidFill>
              </a:rPr>
              <a:t>Ciencia de los Datos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CC58E3-BDF9-495D-9327-85F68058B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A0CA737-33FC-47E3-965A-D1C2CAA62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FA9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189942-24EB-488E-8B69-EB80F7E53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402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5115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A764A4-7819-4069-AFF5-8DA29FC4C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Repositorio 💾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527E5E-2810-4DF5-AF00-A9CDDEC89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L" dirty="0"/>
              <a:t>Contiene todas las evaluaciones del curso. </a:t>
            </a:r>
          </a:p>
          <a:p>
            <a:r>
              <a:rPr lang="es-CL" dirty="0"/>
              <a:t>La idea es que integren esta herramienta de trabajo dentro de sus metodologías usuales.</a:t>
            </a:r>
          </a:p>
          <a:p>
            <a:r>
              <a:rPr lang="es-CL" dirty="0"/>
              <a:t>Se evaluará: </a:t>
            </a:r>
          </a:p>
          <a:p>
            <a:endParaRPr lang="es-CL" dirty="0"/>
          </a:p>
          <a:p>
            <a:pPr>
              <a:buFont typeface="Courier New" panose="02070309020205020404" pitchFamily="49" charset="0"/>
              <a:buChar char="o"/>
            </a:pPr>
            <a:r>
              <a:rPr lang="es-CL" dirty="0"/>
              <a:t>  Rama master o </a:t>
            </a:r>
            <a:r>
              <a:rPr lang="es-CL" dirty="0" err="1"/>
              <a:t>main</a:t>
            </a:r>
            <a:r>
              <a:rPr lang="es-CL" dirty="0"/>
              <a:t> en donde estarán todas las evaluaciones ya terminadas. Las entregas serán revisadas por este medio.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CL" dirty="0"/>
              <a:t>  Ramas </a:t>
            </a:r>
            <a:r>
              <a:rPr lang="es-CL" dirty="0" err="1"/>
              <a:t>lab</a:t>
            </a:r>
            <a:r>
              <a:rPr lang="es-CL" dirty="0"/>
              <a:t>{n} en donde deberán tener la el desarrollo del </a:t>
            </a:r>
            <a:r>
              <a:rPr lang="es-CL" dirty="0" err="1"/>
              <a:t>lab</a:t>
            </a:r>
            <a:r>
              <a:rPr lang="es-CL" dirty="0"/>
              <a:t> y proyecto actuales. La idea es que a medida que trabajen vayan guardando su </a:t>
            </a:r>
            <a:r>
              <a:rPr lang="es-CL" dirty="0" err="1"/>
              <a:t>lab</a:t>
            </a:r>
            <a:r>
              <a:rPr lang="es-CL" dirty="0"/>
              <a:t>/proyecto no finalizado en esta rama.</a:t>
            </a:r>
          </a:p>
          <a:p>
            <a:endParaRPr lang="es-CL" dirty="0"/>
          </a:p>
          <a:p>
            <a:r>
              <a:rPr lang="es-CL" dirty="0"/>
              <a:t>Se irá registrando en cada evaluación el correcto uso de </a:t>
            </a:r>
            <a:r>
              <a:rPr lang="es-CL" dirty="0" err="1"/>
              <a:t>git</a:t>
            </a:r>
            <a:r>
              <a:rPr lang="es-CL" dirty="0"/>
              <a:t>.</a:t>
            </a:r>
          </a:p>
          <a:p>
            <a:pPr marL="0" indent="0">
              <a:buNone/>
            </a:pPr>
            <a:endParaRPr lang="es-CL" dirty="0"/>
          </a:p>
          <a:p>
            <a:endParaRPr lang="es-CL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79494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767F0F-EE3F-4DD6-8F00-0F574143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Evaluaciones </a:t>
            </a:r>
            <a:r>
              <a:rPr lang="es-ES" dirty="0"/>
              <a:t>📒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723094-6A4F-49D1-9B7B-F9903AE94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393623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/>
              <a:t>La nota final se calcula como:</a:t>
            </a:r>
          </a:p>
          <a:p>
            <a:endParaRPr lang="es-ES" dirty="0"/>
          </a:p>
          <a:p>
            <a:pPr algn="ctr"/>
            <a:r>
              <a:rPr lang="es-ES" sz="2800" b="1" dirty="0"/>
              <a:t>NF = 70% </a:t>
            </a:r>
            <a:r>
              <a:rPr lang="es-ES" sz="2800" b="1" dirty="0" err="1"/>
              <a:t>labs</a:t>
            </a:r>
            <a:r>
              <a:rPr lang="es-ES" sz="2800" b="1" dirty="0"/>
              <a:t> + 25% proyecto + 5% Repositorio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Observación: Se debe aprobar </a:t>
            </a:r>
            <a:r>
              <a:rPr lang="es-ES" dirty="0" err="1"/>
              <a:t>labs</a:t>
            </a:r>
            <a:r>
              <a:rPr lang="es-ES" dirty="0"/>
              <a:t> y proyecto por separado para pasar de curso.</a:t>
            </a:r>
          </a:p>
          <a:p>
            <a:pPr marL="0" indent="0">
              <a:buNone/>
            </a:pPr>
            <a:endParaRPr lang="es-ES" dirty="0"/>
          </a:p>
          <a:p>
            <a:pPr marL="0" indent="0" algn="ctr">
              <a:buNone/>
            </a:pPr>
            <a:r>
              <a:rPr lang="es-CL" sz="4400" b="1" dirty="0"/>
              <a:t>🤔</a:t>
            </a:r>
            <a:endParaRPr lang="es-CL" sz="4400" dirty="0"/>
          </a:p>
          <a:p>
            <a:pPr algn="ctr"/>
            <a:r>
              <a:rPr lang="es-CL" sz="2400" b="1" dirty="0"/>
              <a:t>¡Recuerden que el objetivo es aprender!</a:t>
            </a:r>
          </a:p>
          <a:p>
            <a:pPr algn="ctr"/>
            <a:r>
              <a:rPr lang="es-CL" sz="2400" i="1" dirty="0"/>
              <a:t>Por ende, está totalmente prohibida la copia</a:t>
            </a:r>
          </a:p>
        </p:txBody>
      </p:sp>
    </p:spTree>
    <p:extLst>
      <p:ext uri="{BB962C8B-B14F-4D97-AF65-F5344CB8AC3E}">
        <p14:creationId xmlns:p14="http://schemas.microsoft.com/office/powerpoint/2010/main" val="301410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267DB8-8389-44B8-B2DF-15896A0C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Canales de Comunicación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2981B0-6D80-40CC-B555-47B661464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280" y="1903608"/>
            <a:ext cx="9698399" cy="4369869"/>
          </a:xfrm>
        </p:spPr>
        <p:txBody>
          <a:bodyPr>
            <a:normAutofit fontScale="92500" lnSpcReduction="20000"/>
          </a:bodyPr>
          <a:lstStyle/>
          <a:p>
            <a:r>
              <a:rPr lang="es-ES" sz="2400" b="1" dirty="0"/>
              <a:t>Foro de U-cursos</a:t>
            </a:r>
          </a:p>
          <a:p>
            <a:endParaRPr lang="es-ES" sz="1800" dirty="0"/>
          </a:p>
          <a:p>
            <a:pPr lvl="1"/>
            <a:r>
              <a:rPr lang="es-ES" sz="1900" dirty="0"/>
              <a:t>Cualquier duda de los contenidos del curso y administrativas. </a:t>
            </a:r>
          </a:p>
          <a:p>
            <a:pPr lvl="1"/>
            <a:r>
              <a:rPr lang="es-ES" sz="1900" dirty="0"/>
              <a:t>Todos los mails con consultas al equipo docente serán redirigidos al foro. (Nuevamente, colaboración…)</a:t>
            </a:r>
          </a:p>
          <a:p>
            <a:pPr marL="201168" lvl="1" indent="0">
              <a:buNone/>
            </a:pPr>
            <a:endParaRPr lang="es-ES" dirty="0"/>
          </a:p>
          <a:p>
            <a:r>
              <a:rPr lang="es-ES" sz="2400" b="1" dirty="0" err="1"/>
              <a:t>Discord</a:t>
            </a:r>
            <a:r>
              <a:rPr lang="es-ES" sz="2400" dirty="0"/>
              <a:t> para los laboratorios grupales. </a:t>
            </a:r>
            <a:r>
              <a:rPr lang="es-ES" sz="2400" dirty="0">
                <a:hlinkClick r:id="rId2"/>
              </a:rPr>
              <a:t>https://discord.gg/Dd36PQmz</a:t>
            </a:r>
            <a:endParaRPr lang="es-ES" sz="2400" dirty="0"/>
          </a:p>
          <a:p>
            <a:endParaRPr lang="es-ES" sz="1800" dirty="0"/>
          </a:p>
          <a:p>
            <a:pPr lvl="1"/>
            <a:r>
              <a:rPr lang="es-ES" sz="1900" dirty="0"/>
              <a:t>Un canal por grupo.</a:t>
            </a:r>
          </a:p>
          <a:p>
            <a:pPr lvl="1"/>
            <a:r>
              <a:rPr lang="es-ES" sz="1900" dirty="0"/>
              <a:t>Pueden usarlo también para desarrollar las tareas y tener un chat del curso.</a:t>
            </a:r>
          </a:p>
          <a:p>
            <a:pPr lvl="1"/>
            <a:r>
              <a:rPr lang="es-ES" sz="1900" dirty="0"/>
              <a:t>Un </a:t>
            </a:r>
            <a:r>
              <a:rPr lang="es-ES" sz="1900" dirty="0" err="1"/>
              <a:t>bot</a:t>
            </a:r>
            <a:r>
              <a:rPr lang="es-ES" sz="1900" dirty="0"/>
              <a:t> proveerá de asistente para facilitar la organización de los </a:t>
            </a:r>
            <a:r>
              <a:rPr lang="es-ES" sz="1900" dirty="0" err="1"/>
              <a:t>labs</a:t>
            </a:r>
            <a:r>
              <a:rPr lang="es-ES" sz="1900" dirty="0"/>
              <a:t>.</a:t>
            </a:r>
          </a:p>
          <a:p>
            <a:r>
              <a:rPr lang="es-CL" sz="2400" b="1" dirty="0" err="1"/>
              <a:t>Github</a:t>
            </a:r>
            <a:r>
              <a:rPr lang="es-CL" sz="2400" dirty="0"/>
              <a:t>: Repositorio Oficial. </a:t>
            </a:r>
            <a:r>
              <a:rPr lang="es-CL" sz="2400" dirty="0">
                <a:hlinkClick r:id="rId3"/>
              </a:rPr>
              <a:t>https://github.com/pbadillatorrealba/MDS7202</a:t>
            </a:r>
            <a:endParaRPr lang="es-CL" sz="2400" dirty="0"/>
          </a:p>
          <a:p>
            <a:endParaRPr lang="es-CL" sz="1800" dirty="0"/>
          </a:p>
          <a:p>
            <a:pPr lvl="1"/>
            <a:r>
              <a:rPr lang="es-CL" dirty="0"/>
              <a:t>Todo el material del curso se encontrará ahí, incluido el calendario.</a:t>
            </a:r>
          </a:p>
          <a:p>
            <a:pPr lvl="1"/>
            <a:endParaRPr lang="es-ES" sz="1900" dirty="0"/>
          </a:p>
          <a:p>
            <a:pPr marL="0" indent="0">
              <a:buNone/>
            </a:pPr>
            <a:endParaRPr lang="es-CL" sz="1800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7D02648F-2DDB-405A-8C96-73A742386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78" y="1872694"/>
            <a:ext cx="360000" cy="360000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B0C8738E-D292-44D8-AA66-673C4300B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98" y="3677495"/>
            <a:ext cx="315098" cy="360000"/>
          </a:xfrm>
          <a:prstGeom prst="rect">
            <a:avLst/>
          </a:prstGeom>
        </p:spPr>
      </p:pic>
      <p:pic>
        <p:nvPicPr>
          <p:cNvPr id="9" name="Imagen 8" descr="Forma&#10;&#10;Descripción generada automáticamente con confianza baja">
            <a:extLst>
              <a:ext uri="{FF2B5EF4-FFF2-40B4-BE49-F238E27FC236}">
                <a16:creationId xmlns:a16="http://schemas.microsoft.com/office/drawing/2014/main" id="{12BE188C-693F-425B-AFF2-FE783ACD3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21134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36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E098B-6CFA-470D-AB67-2C7069715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Calendario </a:t>
            </a:r>
            <a:r>
              <a:rPr lang="es-CL" sz="4800" b="1" dirty="0"/>
              <a:t>📅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CAE4DA-E313-4589-8E86-60906A3E1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Podrá estar </a:t>
            </a:r>
            <a:r>
              <a:rPr lang="es-CL" b="1" dirty="0"/>
              <a:t>sujeto a cambios</a:t>
            </a:r>
            <a:r>
              <a:rPr lang="es-CL" dirty="0"/>
              <a:t>, tanto por la pandemia como por cualquier otra eventualidad.</a:t>
            </a:r>
          </a:p>
          <a:p>
            <a:r>
              <a:rPr lang="es-CL" dirty="0"/>
              <a:t>La versión actual la podrán encontrar en el repositorio del curso.</a:t>
            </a:r>
          </a:p>
          <a:p>
            <a:pPr marL="0" indent="0">
              <a:buNone/>
            </a:pPr>
            <a:endParaRPr lang="es-CL" b="1" dirty="0"/>
          </a:p>
          <a:p>
            <a:pPr algn="ctr"/>
            <a:r>
              <a:rPr lang="es-CL" dirty="0">
                <a:hlinkClick r:id="rId2"/>
              </a:rPr>
              <a:t>https://github.com/pbadillatorrealba/MDS7202/blob/main/Calendario.md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0054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9675F7-917B-4FF3-A187-DEA5D583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Advertencia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7E7C44-E8DC-4FAE-9216-E45316033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Las siguientes clases serán tan bonitas </a:t>
            </a:r>
            <a:r>
              <a:rPr lang="es-CL" b="1" dirty="0"/>
              <a:t>😭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14511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C62055A-D597-4DF9-8EAF-217B5ED49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s-ES" dirty="0"/>
          </a:p>
          <a:p>
            <a:pPr algn="ctr"/>
            <a:r>
              <a:rPr lang="es-CL" sz="2400" i="1" dirty="0"/>
              <a:t>Ciencia</a:t>
            </a:r>
            <a:r>
              <a:rPr lang="en-US" sz="2400" i="1" dirty="0"/>
              <a:t> de </a:t>
            </a:r>
            <a:r>
              <a:rPr lang="en-US" sz="2400" i="1" dirty="0" err="1"/>
              <a:t>datos</a:t>
            </a:r>
            <a:r>
              <a:rPr lang="en-US" sz="2400" i="1" dirty="0"/>
              <a:t> es la </a:t>
            </a:r>
            <a:r>
              <a:rPr lang="en-US" sz="2400" i="1" dirty="0" err="1"/>
              <a:t>combinación</a:t>
            </a:r>
            <a:r>
              <a:rPr lang="en-US" sz="2400" i="1" dirty="0"/>
              <a:t> de</a:t>
            </a:r>
          </a:p>
          <a:p>
            <a:pPr algn="ctr"/>
            <a:r>
              <a:rPr lang="en-US" sz="2400" b="1" i="1" dirty="0" err="1"/>
              <a:t>matemáticas</a:t>
            </a:r>
            <a:r>
              <a:rPr lang="en-US" sz="2400" i="1" dirty="0"/>
              <a:t>, </a:t>
            </a:r>
            <a:r>
              <a:rPr lang="es-ES" sz="2400" b="1" i="1" dirty="0"/>
              <a:t>estadísticas, aprendizaje automático (entre otros)</a:t>
            </a:r>
            <a:endParaRPr lang="es-ES" sz="2400" i="1" dirty="0"/>
          </a:p>
          <a:p>
            <a:pPr algn="ctr"/>
            <a:r>
              <a:rPr lang="en-US" sz="2400" i="1" dirty="0"/>
              <a:t>que </a:t>
            </a:r>
            <a:r>
              <a:rPr lang="en-US" sz="2400" i="1" dirty="0" err="1"/>
              <a:t>tienen</a:t>
            </a:r>
            <a:r>
              <a:rPr lang="en-US" sz="2400" i="1" dirty="0"/>
              <a:t> </a:t>
            </a:r>
            <a:r>
              <a:rPr lang="en-US" sz="2400" i="1" dirty="0" err="1"/>
              <a:t>por</a:t>
            </a:r>
            <a:r>
              <a:rPr lang="en-US" sz="2400" i="1" dirty="0"/>
              <a:t> </a:t>
            </a:r>
            <a:r>
              <a:rPr lang="en-US" sz="2400" i="1" dirty="0" err="1"/>
              <a:t>objetivo</a:t>
            </a:r>
            <a:endParaRPr lang="en-US" sz="2400" i="1" dirty="0"/>
          </a:p>
          <a:p>
            <a:pPr algn="ctr"/>
            <a:r>
              <a:rPr lang="en-US" sz="2400" b="1" i="1" dirty="0" err="1"/>
              <a:t>extraer</a:t>
            </a:r>
            <a:r>
              <a:rPr lang="en-US" sz="2400" b="1" i="1" dirty="0"/>
              <a:t> </a:t>
            </a:r>
            <a:r>
              <a:rPr lang="en-US" sz="2400" b="1" i="1" dirty="0" err="1"/>
              <a:t>conocimiento</a:t>
            </a:r>
            <a:r>
              <a:rPr lang="en-US" sz="2400" b="1" i="1" dirty="0"/>
              <a:t> a </a:t>
            </a:r>
            <a:r>
              <a:rPr lang="en-US" sz="2400" b="1" i="1" dirty="0" err="1"/>
              <a:t>partir</a:t>
            </a:r>
            <a:r>
              <a:rPr lang="en-US" sz="2400" b="1" i="1" dirty="0"/>
              <a:t> de </a:t>
            </a:r>
            <a:r>
              <a:rPr lang="en-US" sz="2400" b="1" i="1" dirty="0" err="1"/>
              <a:t>los</a:t>
            </a:r>
            <a:r>
              <a:rPr lang="en-US" sz="2400" b="1" i="1" dirty="0"/>
              <a:t> </a:t>
            </a:r>
            <a:r>
              <a:rPr lang="en-US" sz="2400" b="1" i="1" dirty="0" err="1"/>
              <a:t>datos</a:t>
            </a:r>
            <a:r>
              <a:rPr lang="en-US" sz="2400" b="1" i="1" dirty="0"/>
              <a:t>.</a:t>
            </a:r>
          </a:p>
          <a:p>
            <a:endParaRPr lang="en-US" i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909A4B-3103-4BAF-ABA9-C9EDE3FD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Ciencia de los Datos</a:t>
            </a:r>
          </a:p>
        </p:txBody>
      </p:sp>
    </p:spTree>
    <p:extLst>
      <p:ext uri="{BB962C8B-B14F-4D97-AF65-F5344CB8AC3E}">
        <p14:creationId xmlns:p14="http://schemas.microsoft.com/office/powerpoint/2010/main" val="3670034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4BC655-AC3B-470B-B151-73575DD13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4C0061-E6BB-4C86-BB1B-2DF9886D7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 descr="Imagen que contiene Forma&#10;&#10;Descripción generada automáticamente">
            <a:extLst>
              <a:ext uri="{FF2B5EF4-FFF2-40B4-BE49-F238E27FC236}">
                <a16:creationId xmlns:a16="http://schemas.microsoft.com/office/drawing/2014/main" id="{D3879083-B2DE-480A-8D1A-65FBF6EAE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3000" contrast="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5"/>
            <a:ext cx="12192000" cy="215798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046A0C5-9A47-4D78-A978-94C185842963}"/>
              </a:ext>
            </a:extLst>
          </p:cNvPr>
          <p:cNvSpPr txBox="1">
            <a:spLocks/>
          </p:cNvSpPr>
          <p:nvPr/>
        </p:nvSpPr>
        <p:spPr>
          <a:xfrm>
            <a:off x="685630" y="258422"/>
            <a:ext cx="10909073" cy="16526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400" dirty="0" err="1">
                <a:solidFill>
                  <a:schemeClr val="bg1"/>
                </a:solidFill>
              </a:rPr>
              <a:t>Análisis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Exploratorio</a:t>
            </a:r>
            <a:r>
              <a:rPr lang="en-US" sz="4400" dirty="0">
                <a:solidFill>
                  <a:schemeClr val="bg1"/>
                </a:solidFill>
              </a:rPr>
              <a:t> de </a:t>
            </a:r>
            <a:r>
              <a:rPr lang="en-US" sz="4400" dirty="0" err="1">
                <a:solidFill>
                  <a:schemeClr val="bg1"/>
                </a:solidFill>
              </a:rPr>
              <a:t>Datos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3200" i="1" dirty="0">
                <a:solidFill>
                  <a:schemeClr val="bg1"/>
                </a:solidFill>
              </a:rPr>
              <a:t>Boston House Pricing</a:t>
            </a:r>
            <a:endParaRPr lang="en-US" sz="4400" i="1" dirty="0">
              <a:solidFill>
                <a:schemeClr val="bg1"/>
              </a:solidFill>
            </a:endParaRPr>
          </a:p>
        </p:txBody>
      </p:sp>
      <p:pic>
        <p:nvPicPr>
          <p:cNvPr id="6" name="Marcador de contenido 6">
            <a:extLst>
              <a:ext uri="{FF2B5EF4-FFF2-40B4-BE49-F238E27FC236}">
                <a16:creationId xmlns:a16="http://schemas.microsoft.com/office/drawing/2014/main" id="{442F8733-157F-4290-A16F-307E58A0D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26" y="2416406"/>
            <a:ext cx="3677014" cy="37712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7473586-DDCF-426B-A295-E4DF3EFBF3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2" r="3434"/>
          <a:stretch/>
        </p:blipFill>
        <p:spPr>
          <a:xfrm>
            <a:off x="3937715" y="2656347"/>
            <a:ext cx="4270216" cy="32652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A803FCD-8CAE-4A27-AE87-BC4CDED20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456" y="2423085"/>
            <a:ext cx="3859278" cy="377244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0D2D7F2-6089-48C9-8730-D9950D5267C9}"/>
              </a:ext>
            </a:extLst>
          </p:cNvPr>
          <p:cNvSpPr txBox="1"/>
          <p:nvPr/>
        </p:nvSpPr>
        <p:spPr>
          <a:xfrm>
            <a:off x="3091542" y="6457555"/>
            <a:ext cx="60972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>
                <a:solidFill>
                  <a:schemeClr val="bg1"/>
                </a:solidFill>
              </a:rPr>
              <a:t>Fuente: https://www.kaggle.com/c/house-prices-advanced-regression-techniques</a:t>
            </a:r>
          </a:p>
        </p:txBody>
      </p:sp>
    </p:spTree>
    <p:extLst>
      <p:ext uri="{BB962C8B-B14F-4D97-AF65-F5344CB8AC3E}">
        <p14:creationId xmlns:p14="http://schemas.microsoft.com/office/powerpoint/2010/main" val="2960540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040BA3-08BC-49DA-AB8F-9BB175DC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B51B47-FC73-4475-BEF4-B405FC2D3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s-CL" sz="2800" dirty="0"/>
          </a:p>
          <a:p>
            <a:pPr algn="ctr"/>
            <a:r>
              <a:rPr lang="es-CL" sz="2800" dirty="0"/>
              <a:t>Aprendizaje Automático/Machine </a:t>
            </a:r>
            <a:r>
              <a:rPr lang="es-CL" sz="2800" dirty="0" err="1"/>
              <a:t>Learning</a:t>
            </a:r>
            <a:r>
              <a:rPr lang="es-CL" sz="2800" dirty="0"/>
              <a:t> </a:t>
            </a:r>
          </a:p>
          <a:p>
            <a:pPr algn="ctr"/>
            <a:r>
              <a:rPr lang="es-CL" sz="2800" dirty="0"/>
              <a:t>es el estudio de algoritmos que pueden </a:t>
            </a:r>
          </a:p>
          <a:p>
            <a:pPr algn="ctr"/>
            <a:r>
              <a:rPr lang="es-CL" sz="2800" b="1" dirty="0"/>
              <a:t>mejorar de forma automática a través del uso de datos.</a:t>
            </a:r>
          </a:p>
          <a:p>
            <a:pPr marL="0" indent="0" algn="ctr">
              <a:buNone/>
            </a:pPr>
            <a:endParaRPr lang="es-CL" b="1" dirty="0"/>
          </a:p>
          <a:p>
            <a:pPr algn="ctr"/>
            <a:r>
              <a:rPr lang="es-ES" sz="6000" dirty="0"/>
              <a:t>🗃️</a:t>
            </a:r>
            <a:r>
              <a:rPr lang="es-ES" sz="4400" dirty="0"/>
              <a:t>➕</a:t>
            </a:r>
            <a:r>
              <a:rPr lang="es-ES" sz="6000" dirty="0"/>
              <a:t>🧮</a:t>
            </a:r>
            <a:endParaRPr lang="es-CL" sz="6000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627625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040BA3-08BC-49DA-AB8F-9BB175DC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Aprendizaje Automático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B51B47-FC73-4475-BEF4-B405FC2D3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s-CL" sz="2800" dirty="0"/>
          </a:p>
          <a:p>
            <a:pPr algn="ctr"/>
            <a:r>
              <a:rPr lang="es-CL" sz="2800" dirty="0"/>
              <a:t>El objetivo de estos algoritmos es </a:t>
            </a:r>
          </a:p>
          <a:p>
            <a:pPr algn="ctr"/>
            <a:r>
              <a:rPr lang="es-CL" sz="2800" dirty="0"/>
              <a:t>construir </a:t>
            </a:r>
            <a:r>
              <a:rPr lang="es-CL" sz="2800" b="1" dirty="0"/>
              <a:t>modelos</a:t>
            </a:r>
            <a:r>
              <a:rPr lang="es-CL" sz="2800" dirty="0"/>
              <a:t> que sean capaces de</a:t>
            </a:r>
          </a:p>
          <a:p>
            <a:pPr algn="ctr"/>
            <a:r>
              <a:rPr lang="es-CL" sz="2800" b="1" dirty="0"/>
              <a:t>hacer predicciones o tomar decisiones </a:t>
            </a:r>
          </a:p>
          <a:p>
            <a:pPr algn="ctr"/>
            <a:r>
              <a:rPr lang="es-CL" sz="2800" dirty="0"/>
              <a:t>sin que estos sean explícitamente programados para esto.</a:t>
            </a:r>
          </a:p>
          <a:p>
            <a:pPr algn="ctr"/>
            <a:endParaRPr lang="es-CL" sz="2800" dirty="0"/>
          </a:p>
          <a:p>
            <a:pPr algn="ctr"/>
            <a:r>
              <a:rPr lang="es-ES" sz="6000" dirty="0"/>
              <a:t>🗃️➕🧮</a:t>
            </a:r>
            <a:endParaRPr lang="es-CL" sz="6000" dirty="0"/>
          </a:p>
          <a:p>
            <a:pPr algn="ctr"/>
            <a:endParaRPr lang="es-CL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1152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696E4817-8700-43D2-B454-3D88F5B0D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974" y="643538"/>
            <a:ext cx="8469151" cy="35570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545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6FDE06-0A67-4C58-8E1A-F2872A71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s-CL" sz="4000">
                <a:solidFill>
                  <a:srgbClr val="FFFFFF"/>
                </a:solidFill>
              </a:rPr>
              <a:t>Etapas: Entrenamiento y Inferencia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F746F9-E85F-4BED-9D7E-562262E8B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554906"/>
            <a:ext cx="12188952" cy="64008"/>
          </a:xfrm>
          <a:prstGeom prst="rect">
            <a:avLst/>
          </a:prstGeom>
          <a:solidFill>
            <a:srgbClr val="D9F1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5875">
            <a:solidFill>
              <a:srgbClr val="D9F1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04A99F-0F91-4E65-9DB3-98045D918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493699" cy="1554485"/>
          </a:xfrm>
        </p:spPr>
        <p:txBody>
          <a:bodyPr anchor="ctr">
            <a:normAutofit/>
          </a:bodyPr>
          <a:lstStyle/>
          <a:p>
            <a:r>
              <a:rPr lang="es-CL">
                <a:solidFill>
                  <a:srgbClr val="FFFFFF"/>
                </a:solidFill>
              </a:rPr>
              <a:t>Fuente: https://mitxpc.com/pages/ai-inference-applying-deep-neural-network-training</a:t>
            </a:r>
          </a:p>
        </p:txBody>
      </p:sp>
    </p:spTree>
    <p:extLst>
      <p:ext uri="{BB962C8B-B14F-4D97-AF65-F5344CB8AC3E}">
        <p14:creationId xmlns:p14="http://schemas.microsoft.com/office/powerpoint/2010/main" val="212269250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1365</TotalTime>
  <Words>2230</Words>
  <Application>Microsoft Office PowerPoint</Application>
  <PresentationFormat>Panorámica</PresentationFormat>
  <Paragraphs>340</Paragraphs>
  <Slides>44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Courier New</vt:lpstr>
      <vt:lpstr>Retrospección</vt:lpstr>
      <vt:lpstr>Laboratorio de Programación Científica para Ciencia de Datos</vt:lpstr>
      <vt:lpstr>Datos</vt:lpstr>
      <vt:lpstr>Presentación de PowerPoint</vt:lpstr>
      <vt:lpstr>Ciencia de los Datos</vt:lpstr>
      <vt:lpstr>Ciencia de los Datos</vt:lpstr>
      <vt:lpstr>Presentación de PowerPoint</vt:lpstr>
      <vt:lpstr>Aprendizaje Automático</vt:lpstr>
      <vt:lpstr>Aprendizaje Automático </vt:lpstr>
      <vt:lpstr>Etapas: Entrenamiento y Inferencia</vt:lpstr>
      <vt:lpstr>¿Cómo le enseño a un modelo?</vt:lpstr>
      <vt:lpstr>¿Cómo le enseño a un modelo?</vt:lpstr>
      <vt:lpstr>¿Cómo le enseño a un modelo?</vt:lpstr>
      <vt:lpstr>(Algunas) Tareas que se Pueden Resolver con ML</vt:lpstr>
      <vt:lpstr>¿Es ML la solución a todos los problemas?</vt:lpstr>
      <vt:lpstr>Cuando Usar ML 👌✅</vt:lpstr>
      <vt:lpstr>Cuando NO Usar ML 😨❌</vt:lpstr>
      <vt:lpstr>ML Lifecycle</vt:lpstr>
      <vt:lpstr>ML Lifecycle</vt:lpstr>
      <vt:lpstr>ML Lifecycle</vt:lpstr>
      <vt:lpstr>Metodología Vista en el Curso</vt:lpstr>
      <vt:lpstr>Metodología Vista en el Curso</vt:lpstr>
      <vt:lpstr>Real World ML Systems</vt:lpstr>
      <vt:lpstr>Desarrollo de proyectos de Data Science/ML </vt:lpstr>
      <vt:lpstr>El Curso</vt:lpstr>
      <vt:lpstr>¿Qué no es este curso?</vt:lpstr>
      <vt:lpstr>¿Qué no es este curso? </vt:lpstr>
      <vt:lpstr>¿Qué no es este curso?</vt:lpstr>
      <vt:lpstr>¿Qué si es este curso?</vt:lpstr>
      <vt:lpstr>Metodología Vista en el Curso</vt:lpstr>
      <vt:lpstr>Unidades</vt:lpstr>
      <vt:lpstr>Tecnologías y Herramientas</vt:lpstr>
      <vt:lpstr>Información Administrativa</vt:lpstr>
      <vt:lpstr>Equipo Docente 🧑‍🏫</vt:lpstr>
      <vt:lpstr>Reglas del curso ✅</vt:lpstr>
      <vt:lpstr>Evaluaciones 📒</vt:lpstr>
      <vt:lpstr>Labs 🧪</vt:lpstr>
      <vt:lpstr>Labs 🧪</vt:lpstr>
      <vt:lpstr>Labs 🧪</vt:lpstr>
      <vt:lpstr>Proyecto 📝</vt:lpstr>
      <vt:lpstr>Repositorio 💾</vt:lpstr>
      <vt:lpstr>Evaluaciones 📒</vt:lpstr>
      <vt:lpstr>Canales de Comunicación</vt:lpstr>
      <vt:lpstr>Calendario 📅</vt:lpstr>
      <vt:lpstr>Advertencia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Laboratorio de Programación Científica para Ciencia de Datos</dc:title>
  <dc:creator>Pablo Fernando Badilla Torrealba (pablo.badilla)</dc:creator>
  <cp:lastModifiedBy>Pablo Badilla Torrealba</cp:lastModifiedBy>
  <cp:revision>97</cp:revision>
  <dcterms:created xsi:type="dcterms:W3CDTF">2021-03-12T17:58:02Z</dcterms:created>
  <dcterms:modified xsi:type="dcterms:W3CDTF">2022-03-14T13:58:13Z</dcterms:modified>
</cp:coreProperties>
</file>